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8"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95DE3-ED07-4D22-A8BB-A26B53CD71BC}" v="227" dt="2023-01-21T12:49:21.65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0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A824D-11A4-49A6-8E8C-AA2BAA8BA30D}" type="doc">
      <dgm:prSet loTypeId="urn:microsoft.com/office/officeart/2005/8/layout/process2" loCatId="process" qsTypeId="urn:microsoft.com/office/officeart/2005/8/quickstyle/simple1" qsCatId="simple" csTypeId="urn:microsoft.com/office/officeart/2005/8/colors/accent1_2" csCatId="accent1" phldr="1"/>
      <dgm:spPr/>
    </dgm:pt>
    <dgm:pt modelId="{67B3FDA2-C482-4F8C-902E-37C1C313B2E8}">
      <dgm:prSet phldrT="[Text]"/>
      <dgm:spPr/>
      <dgm:t>
        <a:bodyPr/>
        <a:lstStyle/>
        <a:p>
          <a:r>
            <a:rPr lang="de-DE" dirty="0"/>
            <a:t>Request </a:t>
          </a:r>
          <a:r>
            <a:rPr lang="de-DE" dirty="0" err="1"/>
            <a:t>data</a:t>
          </a:r>
          <a:r>
            <a:rPr lang="de-DE" dirty="0"/>
            <a:t> </a:t>
          </a:r>
          <a:r>
            <a:rPr lang="de-DE" dirty="0" err="1"/>
            <a:t>from</a:t>
          </a:r>
          <a:r>
            <a:rPr lang="de-DE" dirty="0"/>
            <a:t> SpaceX API</a:t>
          </a:r>
        </a:p>
      </dgm:t>
    </dgm:pt>
    <dgm:pt modelId="{9EB3B31A-8DE0-4BC8-A27D-EB4B7D470AD7}" type="parTrans" cxnId="{848CC7F3-C7DF-49FB-A276-37F78BAA3641}">
      <dgm:prSet/>
      <dgm:spPr/>
      <dgm:t>
        <a:bodyPr/>
        <a:lstStyle/>
        <a:p>
          <a:endParaRPr lang="de-DE"/>
        </a:p>
      </dgm:t>
    </dgm:pt>
    <dgm:pt modelId="{2C745FE6-69A1-4155-955E-C81D606D2C05}" type="sibTrans" cxnId="{848CC7F3-C7DF-49FB-A276-37F78BAA3641}">
      <dgm:prSet/>
      <dgm:spPr/>
      <dgm:t>
        <a:bodyPr/>
        <a:lstStyle/>
        <a:p>
          <a:endParaRPr lang="de-DE"/>
        </a:p>
      </dgm:t>
    </dgm:pt>
    <dgm:pt modelId="{92BCF037-0FA4-4A20-8EF6-79F32CA74E6C}">
      <dgm:prSet phldrT="[Text]"/>
      <dgm:spPr/>
      <dgm:t>
        <a:bodyPr/>
        <a:lstStyle/>
        <a:p>
          <a:r>
            <a:rPr lang="de-DE" dirty="0"/>
            <a:t>Filter Falcon 9 </a:t>
          </a:r>
          <a:r>
            <a:rPr lang="de-DE" dirty="0" err="1"/>
            <a:t>data</a:t>
          </a:r>
          <a:endParaRPr lang="de-DE" dirty="0"/>
        </a:p>
      </dgm:t>
    </dgm:pt>
    <dgm:pt modelId="{D591B5AF-A771-4843-A36E-8CC909330650}" type="parTrans" cxnId="{4B1845E4-422A-4F2B-BA1D-D77ACEC13CEF}">
      <dgm:prSet/>
      <dgm:spPr/>
      <dgm:t>
        <a:bodyPr/>
        <a:lstStyle/>
        <a:p>
          <a:endParaRPr lang="de-DE"/>
        </a:p>
      </dgm:t>
    </dgm:pt>
    <dgm:pt modelId="{3DAC95F2-22D8-48B6-803C-696ABB093160}" type="sibTrans" cxnId="{4B1845E4-422A-4F2B-BA1D-D77ACEC13CEF}">
      <dgm:prSet/>
      <dgm:spPr/>
      <dgm:t>
        <a:bodyPr/>
        <a:lstStyle/>
        <a:p>
          <a:endParaRPr lang="de-DE"/>
        </a:p>
      </dgm:t>
    </dgm:pt>
    <dgm:pt modelId="{A8BBADB8-4D1A-4333-A4CF-71EC579590B3}">
      <dgm:prSet phldrT="[Text]"/>
      <dgm:spPr/>
      <dgm:t>
        <a:bodyPr/>
        <a:lstStyle/>
        <a:p>
          <a:r>
            <a:rPr lang="de-DE" dirty="0" err="1"/>
            <a:t>Cleanse</a:t>
          </a:r>
          <a:r>
            <a:rPr lang="de-DE" dirty="0"/>
            <a:t> </a:t>
          </a:r>
          <a:r>
            <a:rPr lang="de-DE" dirty="0" err="1"/>
            <a:t>data</a:t>
          </a:r>
          <a:endParaRPr lang="de-DE" dirty="0"/>
        </a:p>
      </dgm:t>
    </dgm:pt>
    <dgm:pt modelId="{116ECC5D-AF77-40FE-90A9-CDE5CD46261D}" type="parTrans" cxnId="{17C6B322-DF60-40D8-97CC-B7DE04750C35}">
      <dgm:prSet/>
      <dgm:spPr/>
      <dgm:t>
        <a:bodyPr/>
        <a:lstStyle/>
        <a:p>
          <a:endParaRPr lang="de-DE"/>
        </a:p>
      </dgm:t>
    </dgm:pt>
    <dgm:pt modelId="{82E38087-1A3E-44DC-A6BD-41450E4E311F}" type="sibTrans" cxnId="{17C6B322-DF60-40D8-97CC-B7DE04750C35}">
      <dgm:prSet/>
      <dgm:spPr/>
      <dgm:t>
        <a:bodyPr/>
        <a:lstStyle/>
        <a:p>
          <a:endParaRPr lang="de-DE"/>
        </a:p>
      </dgm:t>
    </dgm:pt>
    <dgm:pt modelId="{66B4B470-A859-447D-813F-70FE6FF39B11}" type="pres">
      <dgm:prSet presAssocID="{9B6A824D-11A4-49A6-8E8C-AA2BAA8BA30D}" presName="linearFlow" presStyleCnt="0">
        <dgm:presLayoutVars>
          <dgm:resizeHandles val="exact"/>
        </dgm:presLayoutVars>
      </dgm:prSet>
      <dgm:spPr/>
    </dgm:pt>
    <dgm:pt modelId="{C76D099B-61A2-484C-BECE-D6D6F4E2F8F3}" type="pres">
      <dgm:prSet presAssocID="{67B3FDA2-C482-4F8C-902E-37C1C313B2E8}" presName="node" presStyleLbl="node1" presStyleIdx="0" presStyleCnt="3">
        <dgm:presLayoutVars>
          <dgm:bulletEnabled val="1"/>
        </dgm:presLayoutVars>
      </dgm:prSet>
      <dgm:spPr/>
    </dgm:pt>
    <dgm:pt modelId="{4015AC10-BA77-4C35-BDCF-65FF1FBDCBC6}" type="pres">
      <dgm:prSet presAssocID="{2C745FE6-69A1-4155-955E-C81D606D2C05}" presName="sibTrans" presStyleLbl="sibTrans2D1" presStyleIdx="0" presStyleCnt="2"/>
      <dgm:spPr/>
    </dgm:pt>
    <dgm:pt modelId="{EDFCA568-3DFF-47C2-BD7A-33F804E5118D}" type="pres">
      <dgm:prSet presAssocID="{2C745FE6-69A1-4155-955E-C81D606D2C05}" presName="connectorText" presStyleLbl="sibTrans2D1" presStyleIdx="0" presStyleCnt="2"/>
      <dgm:spPr/>
    </dgm:pt>
    <dgm:pt modelId="{2F2C8802-85EB-4AE6-88C9-44DD9D7CB9DC}" type="pres">
      <dgm:prSet presAssocID="{92BCF037-0FA4-4A20-8EF6-79F32CA74E6C}" presName="node" presStyleLbl="node1" presStyleIdx="1" presStyleCnt="3">
        <dgm:presLayoutVars>
          <dgm:bulletEnabled val="1"/>
        </dgm:presLayoutVars>
      </dgm:prSet>
      <dgm:spPr/>
    </dgm:pt>
    <dgm:pt modelId="{2974F2B5-F947-4F63-96DF-174D08A17AC0}" type="pres">
      <dgm:prSet presAssocID="{3DAC95F2-22D8-48B6-803C-696ABB093160}" presName="sibTrans" presStyleLbl="sibTrans2D1" presStyleIdx="1" presStyleCnt="2"/>
      <dgm:spPr/>
    </dgm:pt>
    <dgm:pt modelId="{88E066CA-E39C-43A7-A014-029BB225191B}" type="pres">
      <dgm:prSet presAssocID="{3DAC95F2-22D8-48B6-803C-696ABB093160}" presName="connectorText" presStyleLbl="sibTrans2D1" presStyleIdx="1" presStyleCnt="2"/>
      <dgm:spPr/>
    </dgm:pt>
    <dgm:pt modelId="{3572EFB8-02FA-4750-86B7-76A3F081552D}" type="pres">
      <dgm:prSet presAssocID="{A8BBADB8-4D1A-4333-A4CF-71EC579590B3}" presName="node" presStyleLbl="node1" presStyleIdx="2" presStyleCnt="3">
        <dgm:presLayoutVars>
          <dgm:bulletEnabled val="1"/>
        </dgm:presLayoutVars>
      </dgm:prSet>
      <dgm:spPr/>
    </dgm:pt>
  </dgm:ptLst>
  <dgm:cxnLst>
    <dgm:cxn modelId="{17C6B322-DF60-40D8-97CC-B7DE04750C35}" srcId="{9B6A824D-11A4-49A6-8E8C-AA2BAA8BA30D}" destId="{A8BBADB8-4D1A-4333-A4CF-71EC579590B3}" srcOrd="2" destOrd="0" parTransId="{116ECC5D-AF77-40FE-90A9-CDE5CD46261D}" sibTransId="{82E38087-1A3E-44DC-A6BD-41450E4E311F}"/>
    <dgm:cxn modelId="{AB75F13B-268E-4082-9614-E1028DE6A33B}" type="presOf" srcId="{3DAC95F2-22D8-48B6-803C-696ABB093160}" destId="{88E066CA-E39C-43A7-A014-029BB225191B}" srcOrd="1" destOrd="0" presId="urn:microsoft.com/office/officeart/2005/8/layout/process2"/>
    <dgm:cxn modelId="{AF5A9544-C600-4701-86B1-45E3854BFD43}" type="presOf" srcId="{92BCF037-0FA4-4A20-8EF6-79F32CA74E6C}" destId="{2F2C8802-85EB-4AE6-88C9-44DD9D7CB9DC}" srcOrd="0" destOrd="0" presId="urn:microsoft.com/office/officeart/2005/8/layout/process2"/>
    <dgm:cxn modelId="{D145E657-9836-4331-BB64-5AC15DD92944}" type="presOf" srcId="{2C745FE6-69A1-4155-955E-C81D606D2C05}" destId="{4015AC10-BA77-4C35-BDCF-65FF1FBDCBC6}" srcOrd="0" destOrd="0" presId="urn:microsoft.com/office/officeart/2005/8/layout/process2"/>
    <dgm:cxn modelId="{ADD4DB81-EF76-46F9-82FE-F5E2805D77E2}" type="presOf" srcId="{2C745FE6-69A1-4155-955E-C81D606D2C05}" destId="{EDFCA568-3DFF-47C2-BD7A-33F804E5118D}" srcOrd="1" destOrd="0" presId="urn:microsoft.com/office/officeart/2005/8/layout/process2"/>
    <dgm:cxn modelId="{7789F199-B889-4194-BCF6-E8465077EAB2}" type="presOf" srcId="{67B3FDA2-C482-4F8C-902E-37C1C313B2E8}" destId="{C76D099B-61A2-484C-BECE-D6D6F4E2F8F3}" srcOrd="0" destOrd="0" presId="urn:microsoft.com/office/officeart/2005/8/layout/process2"/>
    <dgm:cxn modelId="{F7FD79AA-236C-4780-B3E6-B8168C30483A}" type="presOf" srcId="{9B6A824D-11A4-49A6-8E8C-AA2BAA8BA30D}" destId="{66B4B470-A859-447D-813F-70FE6FF39B11}" srcOrd="0" destOrd="0" presId="urn:microsoft.com/office/officeart/2005/8/layout/process2"/>
    <dgm:cxn modelId="{A65873AC-2E3D-46CE-8999-4020A2FD6DD7}" type="presOf" srcId="{A8BBADB8-4D1A-4333-A4CF-71EC579590B3}" destId="{3572EFB8-02FA-4750-86B7-76A3F081552D}" srcOrd="0" destOrd="0" presId="urn:microsoft.com/office/officeart/2005/8/layout/process2"/>
    <dgm:cxn modelId="{187611C7-833A-4855-A711-35F3C22F937B}" type="presOf" srcId="{3DAC95F2-22D8-48B6-803C-696ABB093160}" destId="{2974F2B5-F947-4F63-96DF-174D08A17AC0}" srcOrd="0" destOrd="0" presId="urn:microsoft.com/office/officeart/2005/8/layout/process2"/>
    <dgm:cxn modelId="{4B1845E4-422A-4F2B-BA1D-D77ACEC13CEF}" srcId="{9B6A824D-11A4-49A6-8E8C-AA2BAA8BA30D}" destId="{92BCF037-0FA4-4A20-8EF6-79F32CA74E6C}" srcOrd="1" destOrd="0" parTransId="{D591B5AF-A771-4843-A36E-8CC909330650}" sibTransId="{3DAC95F2-22D8-48B6-803C-696ABB093160}"/>
    <dgm:cxn modelId="{848CC7F3-C7DF-49FB-A276-37F78BAA3641}" srcId="{9B6A824D-11A4-49A6-8E8C-AA2BAA8BA30D}" destId="{67B3FDA2-C482-4F8C-902E-37C1C313B2E8}" srcOrd="0" destOrd="0" parTransId="{9EB3B31A-8DE0-4BC8-A27D-EB4B7D470AD7}" sibTransId="{2C745FE6-69A1-4155-955E-C81D606D2C05}"/>
    <dgm:cxn modelId="{D320FE70-FACF-426B-B568-C70B6791ABDB}" type="presParOf" srcId="{66B4B470-A859-447D-813F-70FE6FF39B11}" destId="{C76D099B-61A2-484C-BECE-D6D6F4E2F8F3}" srcOrd="0" destOrd="0" presId="urn:microsoft.com/office/officeart/2005/8/layout/process2"/>
    <dgm:cxn modelId="{C7001A8D-3A72-43DB-BEAA-9604E3DD9CE9}" type="presParOf" srcId="{66B4B470-A859-447D-813F-70FE6FF39B11}" destId="{4015AC10-BA77-4C35-BDCF-65FF1FBDCBC6}" srcOrd="1" destOrd="0" presId="urn:microsoft.com/office/officeart/2005/8/layout/process2"/>
    <dgm:cxn modelId="{E93B4AE3-1825-4C6A-BCCA-8FC5FBEA3661}" type="presParOf" srcId="{4015AC10-BA77-4C35-BDCF-65FF1FBDCBC6}" destId="{EDFCA568-3DFF-47C2-BD7A-33F804E5118D}" srcOrd="0" destOrd="0" presId="urn:microsoft.com/office/officeart/2005/8/layout/process2"/>
    <dgm:cxn modelId="{4A528CAC-7FB2-4F7E-82B1-09B16DF47524}" type="presParOf" srcId="{66B4B470-A859-447D-813F-70FE6FF39B11}" destId="{2F2C8802-85EB-4AE6-88C9-44DD9D7CB9DC}" srcOrd="2" destOrd="0" presId="urn:microsoft.com/office/officeart/2005/8/layout/process2"/>
    <dgm:cxn modelId="{F83C7C99-C97E-4B37-93EA-B3685C2AFCDE}" type="presParOf" srcId="{66B4B470-A859-447D-813F-70FE6FF39B11}" destId="{2974F2B5-F947-4F63-96DF-174D08A17AC0}" srcOrd="3" destOrd="0" presId="urn:microsoft.com/office/officeart/2005/8/layout/process2"/>
    <dgm:cxn modelId="{2BB84238-9D4F-4065-B154-F744406C334E}" type="presParOf" srcId="{2974F2B5-F947-4F63-96DF-174D08A17AC0}" destId="{88E066CA-E39C-43A7-A014-029BB225191B}" srcOrd="0" destOrd="0" presId="urn:microsoft.com/office/officeart/2005/8/layout/process2"/>
    <dgm:cxn modelId="{C9A1183D-7660-4F5F-9937-EAD5933B8DCC}" type="presParOf" srcId="{66B4B470-A859-447D-813F-70FE6FF39B11}" destId="{3572EFB8-02FA-4750-86B7-76A3F081552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6A824D-11A4-49A6-8E8C-AA2BAA8BA30D}" type="doc">
      <dgm:prSet loTypeId="urn:microsoft.com/office/officeart/2005/8/layout/process2" loCatId="process" qsTypeId="urn:microsoft.com/office/officeart/2005/8/quickstyle/simple1" qsCatId="simple" csTypeId="urn:microsoft.com/office/officeart/2005/8/colors/accent1_2" csCatId="accent1" phldr="1"/>
      <dgm:spPr/>
    </dgm:pt>
    <dgm:pt modelId="{67B3FDA2-C482-4F8C-902E-37C1C313B2E8}">
      <dgm:prSet phldrT="[Text]"/>
      <dgm:spPr/>
      <dgm:t>
        <a:bodyPr/>
        <a:lstStyle/>
        <a:p>
          <a:r>
            <a:rPr lang="de-DE" dirty="0"/>
            <a:t>Request Falcon 9 </a:t>
          </a:r>
          <a:r>
            <a:rPr lang="de-DE" dirty="0" err="1"/>
            <a:t>data</a:t>
          </a:r>
          <a:r>
            <a:rPr lang="de-DE" dirty="0"/>
            <a:t> </a:t>
          </a:r>
          <a:r>
            <a:rPr lang="de-DE" dirty="0" err="1"/>
            <a:t>from</a:t>
          </a:r>
          <a:r>
            <a:rPr lang="de-DE" dirty="0"/>
            <a:t> Wikipedia</a:t>
          </a:r>
        </a:p>
      </dgm:t>
    </dgm:pt>
    <dgm:pt modelId="{9EB3B31A-8DE0-4BC8-A27D-EB4B7D470AD7}" type="parTrans" cxnId="{848CC7F3-C7DF-49FB-A276-37F78BAA3641}">
      <dgm:prSet/>
      <dgm:spPr/>
      <dgm:t>
        <a:bodyPr/>
        <a:lstStyle/>
        <a:p>
          <a:endParaRPr lang="de-DE"/>
        </a:p>
      </dgm:t>
    </dgm:pt>
    <dgm:pt modelId="{2C745FE6-69A1-4155-955E-C81D606D2C05}" type="sibTrans" cxnId="{848CC7F3-C7DF-49FB-A276-37F78BAA3641}">
      <dgm:prSet/>
      <dgm:spPr/>
      <dgm:t>
        <a:bodyPr/>
        <a:lstStyle/>
        <a:p>
          <a:endParaRPr lang="de-DE"/>
        </a:p>
      </dgm:t>
    </dgm:pt>
    <dgm:pt modelId="{92BCF037-0FA4-4A20-8EF6-79F32CA74E6C}">
      <dgm:prSet phldrT="[Text]"/>
      <dgm:spPr/>
      <dgm:t>
        <a:bodyPr/>
        <a:lstStyle/>
        <a:p>
          <a:r>
            <a:rPr lang="de-DE" dirty="0"/>
            <a:t>Extract </a:t>
          </a:r>
          <a:r>
            <a:rPr lang="de-DE" dirty="0" err="1"/>
            <a:t>columns</a:t>
          </a:r>
          <a:r>
            <a:rPr lang="de-DE" dirty="0"/>
            <a:t> </a:t>
          </a:r>
          <a:r>
            <a:rPr lang="de-DE" dirty="0" err="1"/>
            <a:t>from</a:t>
          </a:r>
          <a:r>
            <a:rPr lang="de-DE" dirty="0"/>
            <a:t> </a:t>
          </a:r>
          <a:r>
            <a:rPr lang="de-DE" dirty="0" err="1"/>
            <a:t>the</a:t>
          </a:r>
          <a:r>
            <a:rPr lang="de-DE" dirty="0"/>
            <a:t> </a:t>
          </a:r>
          <a:r>
            <a:rPr lang="de-DE" dirty="0" err="1"/>
            <a:t>html-table</a:t>
          </a:r>
          <a:endParaRPr lang="de-DE" dirty="0"/>
        </a:p>
      </dgm:t>
    </dgm:pt>
    <dgm:pt modelId="{D591B5AF-A771-4843-A36E-8CC909330650}" type="parTrans" cxnId="{4B1845E4-422A-4F2B-BA1D-D77ACEC13CEF}">
      <dgm:prSet/>
      <dgm:spPr/>
      <dgm:t>
        <a:bodyPr/>
        <a:lstStyle/>
        <a:p>
          <a:endParaRPr lang="de-DE"/>
        </a:p>
      </dgm:t>
    </dgm:pt>
    <dgm:pt modelId="{3DAC95F2-22D8-48B6-803C-696ABB093160}" type="sibTrans" cxnId="{4B1845E4-422A-4F2B-BA1D-D77ACEC13CEF}">
      <dgm:prSet/>
      <dgm:spPr/>
      <dgm:t>
        <a:bodyPr/>
        <a:lstStyle/>
        <a:p>
          <a:endParaRPr lang="de-DE"/>
        </a:p>
      </dgm:t>
    </dgm:pt>
    <dgm:pt modelId="{A8BBADB8-4D1A-4333-A4CF-71EC579590B3}">
      <dgm:prSet phldrT="[Text]"/>
      <dgm:spPr/>
      <dgm:t>
        <a:bodyPr/>
        <a:lstStyle/>
        <a:p>
          <a:r>
            <a:rPr lang="de-DE" dirty="0"/>
            <a:t>Create </a:t>
          </a:r>
          <a:r>
            <a:rPr lang="de-DE" dirty="0" err="1"/>
            <a:t>data</a:t>
          </a:r>
          <a:r>
            <a:rPr lang="de-DE" dirty="0"/>
            <a:t> frame </a:t>
          </a:r>
          <a:r>
            <a:rPr lang="de-DE" dirty="0" err="1"/>
            <a:t>from</a:t>
          </a:r>
          <a:r>
            <a:rPr lang="de-DE" dirty="0"/>
            <a:t> </a:t>
          </a:r>
          <a:r>
            <a:rPr lang="de-DE" dirty="0" err="1"/>
            <a:t>extracted</a:t>
          </a:r>
          <a:r>
            <a:rPr lang="de-DE" dirty="0"/>
            <a:t> </a:t>
          </a:r>
          <a:r>
            <a:rPr lang="de-DE" dirty="0" err="1"/>
            <a:t>data</a:t>
          </a:r>
          <a:endParaRPr lang="de-DE" dirty="0"/>
        </a:p>
      </dgm:t>
    </dgm:pt>
    <dgm:pt modelId="{116ECC5D-AF77-40FE-90A9-CDE5CD46261D}" type="parTrans" cxnId="{17C6B322-DF60-40D8-97CC-B7DE04750C35}">
      <dgm:prSet/>
      <dgm:spPr/>
      <dgm:t>
        <a:bodyPr/>
        <a:lstStyle/>
        <a:p>
          <a:endParaRPr lang="de-DE"/>
        </a:p>
      </dgm:t>
    </dgm:pt>
    <dgm:pt modelId="{82E38087-1A3E-44DC-A6BD-41450E4E311F}" type="sibTrans" cxnId="{17C6B322-DF60-40D8-97CC-B7DE04750C35}">
      <dgm:prSet/>
      <dgm:spPr/>
      <dgm:t>
        <a:bodyPr/>
        <a:lstStyle/>
        <a:p>
          <a:endParaRPr lang="de-DE"/>
        </a:p>
      </dgm:t>
    </dgm:pt>
    <dgm:pt modelId="{66B4B470-A859-447D-813F-70FE6FF39B11}" type="pres">
      <dgm:prSet presAssocID="{9B6A824D-11A4-49A6-8E8C-AA2BAA8BA30D}" presName="linearFlow" presStyleCnt="0">
        <dgm:presLayoutVars>
          <dgm:resizeHandles val="exact"/>
        </dgm:presLayoutVars>
      </dgm:prSet>
      <dgm:spPr/>
    </dgm:pt>
    <dgm:pt modelId="{C76D099B-61A2-484C-BECE-D6D6F4E2F8F3}" type="pres">
      <dgm:prSet presAssocID="{67B3FDA2-C482-4F8C-902E-37C1C313B2E8}" presName="node" presStyleLbl="node1" presStyleIdx="0" presStyleCnt="3">
        <dgm:presLayoutVars>
          <dgm:bulletEnabled val="1"/>
        </dgm:presLayoutVars>
      </dgm:prSet>
      <dgm:spPr/>
    </dgm:pt>
    <dgm:pt modelId="{4015AC10-BA77-4C35-BDCF-65FF1FBDCBC6}" type="pres">
      <dgm:prSet presAssocID="{2C745FE6-69A1-4155-955E-C81D606D2C05}" presName="sibTrans" presStyleLbl="sibTrans2D1" presStyleIdx="0" presStyleCnt="2"/>
      <dgm:spPr/>
    </dgm:pt>
    <dgm:pt modelId="{EDFCA568-3DFF-47C2-BD7A-33F804E5118D}" type="pres">
      <dgm:prSet presAssocID="{2C745FE6-69A1-4155-955E-C81D606D2C05}" presName="connectorText" presStyleLbl="sibTrans2D1" presStyleIdx="0" presStyleCnt="2"/>
      <dgm:spPr/>
    </dgm:pt>
    <dgm:pt modelId="{2F2C8802-85EB-4AE6-88C9-44DD9D7CB9DC}" type="pres">
      <dgm:prSet presAssocID="{92BCF037-0FA4-4A20-8EF6-79F32CA74E6C}" presName="node" presStyleLbl="node1" presStyleIdx="1" presStyleCnt="3">
        <dgm:presLayoutVars>
          <dgm:bulletEnabled val="1"/>
        </dgm:presLayoutVars>
      </dgm:prSet>
      <dgm:spPr/>
    </dgm:pt>
    <dgm:pt modelId="{2974F2B5-F947-4F63-96DF-174D08A17AC0}" type="pres">
      <dgm:prSet presAssocID="{3DAC95F2-22D8-48B6-803C-696ABB093160}" presName="sibTrans" presStyleLbl="sibTrans2D1" presStyleIdx="1" presStyleCnt="2"/>
      <dgm:spPr/>
    </dgm:pt>
    <dgm:pt modelId="{88E066CA-E39C-43A7-A014-029BB225191B}" type="pres">
      <dgm:prSet presAssocID="{3DAC95F2-22D8-48B6-803C-696ABB093160}" presName="connectorText" presStyleLbl="sibTrans2D1" presStyleIdx="1" presStyleCnt="2"/>
      <dgm:spPr/>
    </dgm:pt>
    <dgm:pt modelId="{3572EFB8-02FA-4750-86B7-76A3F081552D}" type="pres">
      <dgm:prSet presAssocID="{A8BBADB8-4D1A-4333-A4CF-71EC579590B3}" presName="node" presStyleLbl="node1" presStyleIdx="2" presStyleCnt="3">
        <dgm:presLayoutVars>
          <dgm:bulletEnabled val="1"/>
        </dgm:presLayoutVars>
      </dgm:prSet>
      <dgm:spPr/>
    </dgm:pt>
  </dgm:ptLst>
  <dgm:cxnLst>
    <dgm:cxn modelId="{17C6B322-DF60-40D8-97CC-B7DE04750C35}" srcId="{9B6A824D-11A4-49A6-8E8C-AA2BAA8BA30D}" destId="{A8BBADB8-4D1A-4333-A4CF-71EC579590B3}" srcOrd="2" destOrd="0" parTransId="{116ECC5D-AF77-40FE-90A9-CDE5CD46261D}" sibTransId="{82E38087-1A3E-44DC-A6BD-41450E4E311F}"/>
    <dgm:cxn modelId="{AB75F13B-268E-4082-9614-E1028DE6A33B}" type="presOf" srcId="{3DAC95F2-22D8-48B6-803C-696ABB093160}" destId="{88E066CA-E39C-43A7-A014-029BB225191B}" srcOrd="1" destOrd="0" presId="urn:microsoft.com/office/officeart/2005/8/layout/process2"/>
    <dgm:cxn modelId="{AF5A9544-C600-4701-86B1-45E3854BFD43}" type="presOf" srcId="{92BCF037-0FA4-4A20-8EF6-79F32CA74E6C}" destId="{2F2C8802-85EB-4AE6-88C9-44DD9D7CB9DC}" srcOrd="0" destOrd="0" presId="urn:microsoft.com/office/officeart/2005/8/layout/process2"/>
    <dgm:cxn modelId="{D145E657-9836-4331-BB64-5AC15DD92944}" type="presOf" srcId="{2C745FE6-69A1-4155-955E-C81D606D2C05}" destId="{4015AC10-BA77-4C35-BDCF-65FF1FBDCBC6}" srcOrd="0" destOrd="0" presId="urn:microsoft.com/office/officeart/2005/8/layout/process2"/>
    <dgm:cxn modelId="{ADD4DB81-EF76-46F9-82FE-F5E2805D77E2}" type="presOf" srcId="{2C745FE6-69A1-4155-955E-C81D606D2C05}" destId="{EDFCA568-3DFF-47C2-BD7A-33F804E5118D}" srcOrd="1" destOrd="0" presId="urn:microsoft.com/office/officeart/2005/8/layout/process2"/>
    <dgm:cxn modelId="{7789F199-B889-4194-BCF6-E8465077EAB2}" type="presOf" srcId="{67B3FDA2-C482-4F8C-902E-37C1C313B2E8}" destId="{C76D099B-61A2-484C-BECE-D6D6F4E2F8F3}" srcOrd="0" destOrd="0" presId="urn:microsoft.com/office/officeart/2005/8/layout/process2"/>
    <dgm:cxn modelId="{F7FD79AA-236C-4780-B3E6-B8168C30483A}" type="presOf" srcId="{9B6A824D-11A4-49A6-8E8C-AA2BAA8BA30D}" destId="{66B4B470-A859-447D-813F-70FE6FF39B11}" srcOrd="0" destOrd="0" presId="urn:microsoft.com/office/officeart/2005/8/layout/process2"/>
    <dgm:cxn modelId="{A65873AC-2E3D-46CE-8999-4020A2FD6DD7}" type="presOf" srcId="{A8BBADB8-4D1A-4333-A4CF-71EC579590B3}" destId="{3572EFB8-02FA-4750-86B7-76A3F081552D}" srcOrd="0" destOrd="0" presId="urn:microsoft.com/office/officeart/2005/8/layout/process2"/>
    <dgm:cxn modelId="{187611C7-833A-4855-A711-35F3C22F937B}" type="presOf" srcId="{3DAC95F2-22D8-48B6-803C-696ABB093160}" destId="{2974F2B5-F947-4F63-96DF-174D08A17AC0}" srcOrd="0" destOrd="0" presId="urn:microsoft.com/office/officeart/2005/8/layout/process2"/>
    <dgm:cxn modelId="{4B1845E4-422A-4F2B-BA1D-D77ACEC13CEF}" srcId="{9B6A824D-11A4-49A6-8E8C-AA2BAA8BA30D}" destId="{92BCF037-0FA4-4A20-8EF6-79F32CA74E6C}" srcOrd="1" destOrd="0" parTransId="{D591B5AF-A771-4843-A36E-8CC909330650}" sibTransId="{3DAC95F2-22D8-48B6-803C-696ABB093160}"/>
    <dgm:cxn modelId="{848CC7F3-C7DF-49FB-A276-37F78BAA3641}" srcId="{9B6A824D-11A4-49A6-8E8C-AA2BAA8BA30D}" destId="{67B3FDA2-C482-4F8C-902E-37C1C313B2E8}" srcOrd="0" destOrd="0" parTransId="{9EB3B31A-8DE0-4BC8-A27D-EB4B7D470AD7}" sibTransId="{2C745FE6-69A1-4155-955E-C81D606D2C05}"/>
    <dgm:cxn modelId="{D320FE70-FACF-426B-B568-C70B6791ABDB}" type="presParOf" srcId="{66B4B470-A859-447D-813F-70FE6FF39B11}" destId="{C76D099B-61A2-484C-BECE-D6D6F4E2F8F3}" srcOrd="0" destOrd="0" presId="urn:microsoft.com/office/officeart/2005/8/layout/process2"/>
    <dgm:cxn modelId="{C7001A8D-3A72-43DB-BEAA-9604E3DD9CE9}" type="presParOf" srcId="{66B4B470-A859-447D-813F-70FE6FF39B11}" destId="{4015AC10-BA77-4C35-BDCF-65FF1FBDCBC6}" srcOrd="1" destOrd="0" presId="urn:microsoft.com/office/officeart/2005/8/layout/process2"/>
    <dgm:cxn modelId="{E93B4AE3-1825-4C6A-BCCA-8FC5FBEA3661}" type="presParOf" srcId="{4015AC10-BA77-4C35-BDCF-65FF1FBDCBC6}" destId="{EDFCA568-3DFF-47C2-BD7A-33F804E5118D}" srcOrd="0" destOrd="0" presId="urn:microsoft.com/office/officeart/2005/8/layout/process2"/>
    <dgm:cxn modelId="{4A528CAC-7FB2-4F7E-82B1-09B16DF47524}" type="presParOf" srcId="{66B4B470-A859-447D-813F-70FE6FF39B11}" destId="{2F2C8802-85EB-4AE6-88C9-44DD9D7CB9DC}" srcOrd="2" destOrd="0" presId="urn:microsoft.com/office/officeart/2005/8/layout/process2"/>
    <dgm:cxn modelId="{F83C7C99-C97E-4B37-93EA-B3685C2AFCDE}" type="presParOf" srcId="{66B4B470-A859-447D-813F-70FE6FF39B11}" destId="{2974F2B5-F947-4F63-96DF-174D08A17AC0}" srcOrd="3" destOrd="0" presId="urn:microsoft.com/office/officeart/2005/8/layout/process2"/>
    <dgm:cxn modelId="{2BB84238-9D4F-4065-B154-F744406C334E}" type="presParOf" srcId="{2974F2B5-F947-4F63-96DF-174D08A17AC0}" destId="{88E066CA-E39C-43A7-A014-029BB225191B}" srcOrd="0" destOrd="0" presId="urn:microsoft.com/office/officeart/2005/8/layout/process2"/>
    <dgm:cxn modelId="{C9A1183D-7660-4F5F-9937-EAD5933B8DCC}" type="presParOf" srcId="{66B4B470-A859-447D-813F-70FE6FF39B11}" destId="{3572EFB8-02FA-4750-86B7-76A3F081552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33629-B59E-447F-AF01-2EBE6EC904F4}" type="doc">
      <dgm:prSet loTypeId="urn:microsoft.com/office/officeart/2005/8/layout/process1" loCatId="process" qsTypeId="urn:microsoft.com/office/officeart/2005/8/quickstyle/simple1" qsCatId="simple" csTypeId="urn:microsoft.com/office/officeart/2005/8/colors/accent1_2" csCatId="accent1" phldr="1"/>
      <dgm:spPr/>
    </dgm:pt>
    <dgm:pt modelId="{5740B8BA-8A82-4679-ACD5-D72BA433DF4A}">
      <dgm:prSet phldrT="[Text]"/>
      <dgm:spPr/>
      <dgm:t>
        <a:bodyPr/>
        <a:lstStyle/>
        <a:p>
          <a:r>
            <a:rPr lang="de-DE" dirty="0"/>
            <a:t>EDA</a:t>
          </a:r>
        </a:p>
      </dgm:t>
    </dgm:pt>
    <dgm:pt modelId="{C9BC560B-8BDF-4DD1-ABB1-E22496732D4B}" type="parTrans" cxnId="{00A78248-022E-492E-88EA-91A3D0EBA4F0}">
      <dgm:prSet/>
      <dgm:spPr/>
      <dgm:t>
        <a:bodyPr/>
        <a:lstStyle/>
        <a:p>
          <a:endParaRPr lang="de-DE"/>
        </a:p>
      </dgm:t>
    </dgm:pt>
    <dgm:pt modelId="{52354CC2-8EA0-465C-8FC7-EF189B843BBB}" type="sibTrans" cxnId="{00A78248-022E-492E-88EA-91A3D0EBA4F0}">
      <dgm:prSet/>
      <dgm:spPr/>
      <dgm:t>
        <a:bodyPr/>
        <a:lstStyle/>
        <a:p>
          <a:endParaRPr lang="de-DE"/>
        </a:p>
      </dgm:t>
    </dgm:pt>
    <dgm:pt modelId="{B493A78D-4BA8-4912-863D-3EE63CADBBD7}">
      <dgm:prSet phldrT="[Text]"/>
      <dgm:spPr/>
      <dgm:t>
        <a:bodyPr/>
        <a:lstStyle/>
        <a:p>
          <a:r>
            <a:rPr lang="de-DE" dirty="0" err="1"/>
            <a:t>Calculations</a:t>
          </a:r>
          <a:r>
            <a:rPr lang="de-DE" dirty="0"/>
            <a:t> </a:t>
          </a:r>
          <a:r>
            <a:rPr lang="de-DE" dirty="0" err="1"/>
            <a:t>for</a:t>
          </a:r>
          <a:r>
            <a:rPr lang="de-DE" dirty="0"/>
            <a:t> additional </a:t>
          </a:r>
          <a:r>
            <a:rPr lang="de-DE" dirty="0" err="1"/>
            <a:t>summaries</a:t>
          </a:r>
          <a:endParaRPr lang="de-DE" dirty="0"/>
        </a:p>
      </dgm:t>
    </dgm:pt>
    <dgm:pt modelId="{F2D28D92-1A0E-4712-955B-2B166EDD5EB0}" type="parTrans" cxnId="{35986597-5E01-43B1-B517-FDC37FFCCDF6}">
      <dgm:prSet/>
      <dgm:spPr/>
      <dgm:t>
        <a:bodyPr/>
        <a:lstStyle/>
        <a:p>
          <a:endParaRPr lang="de-DE"/>
        </a:p>
      </dgm:t>
    </dgm:pt>
    <dgm:pt modelId="{8F6BC566-C99B-432D-AAD7-484453CB7D4C}" type="sibTrans" cxnId="{35986597-5E01-43B1-B517-FDC37FFCCDF6}">
      <dgm:prSet/>
      <dgm:spPr/>
      <dgm:t>
        <a:bodyPr/>
        <a:lstStyle/>
        <a:p>
          <a:endParaRPr lang="de-DE"/>
        </a:p>
      </dgm:t>
    </dgm:pt>
    <dgm:pt modelId="{D55F4991-2CA7-494A-8793-7F165C7767D9}">
      <dgm:prSet phldrT="[Text]"/>
      <dgm:spPr/>
      <dgm:t>
        <a:bodyPr/>
        <a:lstStyle/>
        <a:p>
          <a:r>
            <a:rPr lang="de-DE" dirty="0" err="1"/>
            <a:t>Creation</a:t>
          </a:r>
          <a:r>
            <a:rPr lang="de-DE" dirty="0"/>
            <a:t> </a:t>
          </a:r>
          <a:r>
            <a:rPr lang="de-DE" dirty="0" err="1"/>
            <a:t>of</a:t>
          </a:r>
          <a:r>
            <a:rPr lang="de-DE" dirty="0"/>
            <a:t> </a:t>
          </a:r>
          <a:r>
            <a:rPr lang="de-DE" dirty="0" err="1"/>
            <a:t>outcome</a:t>
          </a:r>
          <a:r>
            <a:rPr lang="de-DE" dirty="0"/>
            <a:t> </a:t>
          </a:r>
          <a:r>
            <a:rPr lang="de-DE" dirty="0" err="1"/>
            <a:t>label</a:t>
          </a:r>
          <a:r>
            <a:rPr lang="de-DE" dirty="0"/>
            <a:t> </a:t>
          </a:r>
          <a:r>
            <a:rPr lang="de-DE" dirty="0" err="1"/>
            <a:t>for</a:t>
          </a:r>
          <a:r>
            <a:rPr lang="de-DE" dirty="0"/>
            <a:t> </a:t>
          </a:r>
          <a:r>
            <a:rPr lang="de-DE" dirty="0" err="1"/>
            <a:t>landings</a:t>
          </a:r>
          <a:endParaRPr lang="de-DE" dirty="0"/>
        </a:p>
      </dgm:t>
    </dgm:pt>
    <dgm:pt modelId="{6FD15860-DD78-4383-B103-9E108E06D98A}" type="parTrans" cxnId="{659BE666-4E2D-4249-A588-2EFAE9F3FE34}">
      <dgm:prSet/>
      <dgm:spPr/>
      <dgm:t>
        <a:bodyPr/>
        <a:lstStyle/>
        <a:p>
          <a:endParaRPr lang="de-DE"/>
        </a:p>
      </dgm:t>
    </dgm:pt>
    <dgm:pt modelId="{5D666A67-7712-4D24-8B34-9A11A0C98571}" type="sibTrans" cxnId="{659BE666-4E2D-4249-A588-2EFAE9F3FE34}">
      <dgm:prSet/>
      <dgm:spPr/>
      <dgm:t>
        <a:bodyPr/>
        <a:lstStyle/>
        <a:p>
          <a:endParaRPr lang="de-DE"/>
        </a:p>
      </dgm:t>
    </dgm:pt>
    <dgm:pt modelId="{7FDD7573-1394-4367-B8C1-E1AF87CC8358}" type="pres">
      <dgm:prSet presAssocID="{B2F33629-B59E-447F-AF01-2EBE6EC904F4}" presName="Name0" presStyleCnt="0">
        <dgm:presLayoutVars>
          <dgm:dir/>
          <dgm:resizeHandles val="exact"/>
        </dgm:presLayoutVars>
      </dgm:prSet>
      <dgm:spPr/>
    </dgm:pt>
    <dgm:pt modelId="{9AF3B0B8-A585-4614-819A-B791885A8297}" type="pres">
      <dgm:prSet presAssocID="{5740B8BA-8A82-4679-ACD5-D72BA433DF4A}" presName="node" presStyleLbl="node1" presStyleIdx="0" presStyleCnt="3">
        <dgm:presLayoutVars>
          <dgm:bulletEnabled val="1"/>
        </dgm:presLayoutVars>
      </dgm:prSet>
      <dgm:spPr/>
    </dgm:pt>
    <dgm:pt modelId="{D5CF16D6-015B-4A84-97F5-AD9D42F4AF2D}" type="pres">
      <dgm:prSet presAssocID="{52354CC2-8EA0-465C-8FC7-EF189B843BBB}" presName="sibTrans" presStyleLbl="sibTrans2D1" presStyleIdx="0" presStyleCnt="2"/>
      <dgm:spPr/>
    </dgm:pt>
    <dgm:pt modelId="{58501C20-5E6B-469D-AB3D-7236D7790898}" type="pres">
      <dgm:prSet presAssocID="{52354CC2-8EA0-465C-8FC7-EF189B843BBB}" presName="connectorText" presStyleLbl="sibTrans2D1" presStyleIdx="0" presStyleCnt="2"/>
      <dgm:spPr/>
    </dgm:pt>
    <dgm:pt modelId="{245E9412-BDDA-4494-B73D-C19BD3C9736F}" type="pres">
      <dgm:prSet presAssocID="{B493A78D-4BA8-4912-863D-3EE63CADBBD7}" presName="node" presStyleLbl="node1" presStyleIdx="1" presStyleCnt="3">
        <dgm:presLayoutVars>
          <dgm:bulletEnabled val="1"/>
        </dgm:presLayoutVars>
      </dgm:prSet>
      <dgm:spPr/>
    </dgm:pt>
    <dgm:pt modelId="{9B9F4C59-009F-4602-A1FC-B57EC7F2E4D6}" type="pres">
      <dgm:prSet presAssocID="{8F6BC566-C99B-432D-AAD7-484453CB7D4C}" presName="sibTrans" presStyleLbl="sibTrans2D1" presStyleIdx="1" presStyleCnt="2"/>
      <dgm:spPr/>
    </dgm:pt>
    <dgm:pt modelId="{C120101F-CCAC-45A3-A3AD-210D797ACE59}" type="pres">
      <dgm:prSet presAssocID="{8F6BC566-C99B-432D-AAD7-484453CB7D4C}" presName="connectorText" presStyleLbl="sibTrans2D1" presStyleIdx="1" presStyleCnt="2"/>
      <dgm:spPr/>
    </dgm:pt>
    <dgm:pt modelId="{29814766-9184-49C2-8ED0-1624CA3E9131}" type="pres">
      <dgm:prSet presAssocID="{D55F4991-2CA7-494A-8793-7F165C7767D9}" presName="node" presStyleLbl="node1" presStyleIdx="2" presStyleCnt="3">
        <dgm:presLayoutVars>
          <dgm:bulletEnabled val="1"/>
        </dgm:presLayoutVars>
      </dgm:prSet>
      <dgm:spPr/>
    </dgm:pt>
  </dgm:ptLst>
  <dgm:cxnLst>
    <dgm:cxn modelId="{12F68707-C3E7-4482-BE30-AC0F65536299}" type="presOf" srcId="{D55F4991-2CA7-494A-8793-7F165C7767D9}" destId="{29814766-9184-49C2-8ED0-1624CA3E9131}" srcOrd="0" destOrd="0" presId="urn:microsoft.com/office/officeart/2005/8/layout/process1"/>
    <dgm:cxn modelId="{659BE666-4E2D-4249-A588-2EFAE9F3FE34}" srcId="{B2F33629-B59E-447F-AF01-2EBE6EC904F4}" destId="{D55F4991-2CA7-494A-8793-7F165C7767D9}" srcOrd="2" destOrd="0" parTransId="{6FD15860-DD78-4383-B103-9E108E06D98A}" sibTransId="{5D666A67-7712-4D24-8B34-9A11A0C98571}"/>
    <dgm:cxn modelId="{00A78248-022E-492E-88EA-91A3D0EBA4F0}" srcId="{B2F33629-B59E-447F-AF01-2EBE6EC904F4}" destId="{5740B8BA-8A82-4679-ACD5-D72BA433DF4A}" srcOrd="0" destOrd="0" parTransId="{C9BC560B-8BDF-4DD1-ABB1-E22496732D4B}" sibTransId="{52354CC2-8EA0-465C-8FC7-EF189B843BBB}"/>
    <dgm:cxn modelId="{FD847C58-BA32-4F59-B079-04917918E06B}" type="presOf" srcId="{52354CC2-8EA0-465C-8FC7-EF189B843BBB}" destId="{D5CF16D6-015B-4A84-97F5-AD9D42F4AF2D}" srcOrd="0" destOrd="0" presId="urn:microsoft.com/office/officeart/2005/8/layout/process1"/>
    <dgm:cxn modelId="{EC50FA96-F765-4A1D-86A5-E184B3CA4023}" type="presOf" srcId="{8F6BC566-C99B-432D-AAD7-484453CB7D4C}" destId="{9B9F4C59-009F-4602-A1FC-B57EC7F2E4D6}" srcOrd="0" destOrd="0" presId="urn:microsoft.com/office/officeart/2005/8/layout/process1"/>
    <dgm:cxn modelId="{35986597-5E01-43B1-B517-FDC37FFCCDF6}" srcId="{B2F33629-B59E-447F-AF01-2EBE6EC904F4}" destId="{B493A78D-4BA8-4912-863D-3EE63CADBBD7}" srcOrd="1" destOrd="0" parTransId="{F2D28D92-1A0E-4712-955B-2B166EDD5EB0}" sibTransId="{8F6BC566-C99B-432D-AAD7-484453CB7D4C}"/>
    <dgm:cxn modelId="{56D1BAE2-F8A9-4C12-AA5F-CBED777FAFDE}" type="presOf" srcId="{8F6BC566-C99B-432D-AAD7-484453CB7D4C}" destId="{C120101F-CCAC-45A3-A3AD-210D797ACE59}" srcOrd="1" destOrd="0" presId="urn:microsoft.com/office/officeart/2005/8/layout/process1"/>
    <dgm:cxn modelId="{105610E6-C518-4487-B1FB-CC1314B7E271}" type="presOf" srcId="{B2F33629-B59E-447F-AF01-2EBE6EC904F4}" destId="{7FDD7573-1394-4367-B8C1-E1AF87CC8358}" srcOrd="0" destOrd="0" presId="urn:microsoft.com/office/officeart/2005/8/layout/process1"/>
    <dgm:cxn modelId="{954813F9-451E-4E9A-8C63-FA7743CCB166}" type="presOf" srcId="{B493A78D-4BA8-4912-863D-3EE63CADBBD7}" destId="{245E9412-BDDA-4494-B73D-C19BD3C9736F}" srcOrd="0" destOrd="0" presId="urn:microsoft.com/office/officeart/2005/8/layout/process1"/>
    <dgm:cxn modelId="{9BDF93F9-13AC-4F65-B817-39F130CCA6AA}" type="presOf" srcId="{52354CC2-8EA0-465C-8FC7-EF189B843BBB}" destId="{58501C20-5E6B-469D-AB3D-7236D7790898}" srcOrd="1" destOrd="0" presId="urn:microsoft.com/office/officeart/2005/8/layout/process1"/>
    <dgm:cxn modelId="{F497FDFF-09FF-4706-8DAE-83AEC07B0B1F}" type="presOf" srcId="{5740B8BA-8A82-4679-ACD5-D72BA433DF4A}" destId="{9AF3B0B8-A585-4614-819A-B791885A8297}" srcOrd="0" destOrd="0" presId="urn:microsoft.com/office/officeart/2005/8/layout/process1"/>
    <dgm:cxn modelId="{6C137E84-6B32-4882-8AB6-D66634431390}" type="presParOf" srcId="{7FDD7573-1394-4367-B8C1-E1AF87CC8358}" destId="{9AF3B0B8-A585-4614-819A-B791885A8297}" srcOrd="0" destOrd="0" presId="urn:microsoft.com/office/officeart/2005/8/layout/process1"/>
    <dgm:cxn modelId="{6B7756CC-B8E3-4E50-A7B4-5FF78ED3A908}" type="presParOf" srcId="{7FDD7573-1394-4367-B8C1-E1AF87CC8358}" destId="{D5CF16D6-015B-4A84-97F5-AD9D42F4AF2D}" srcOrd="1" destOrd="0" presId="urn:microsoft.com/office/officeart/2005/8/layout/process1"/>
    <dgm:cxn modelId="{FC69AEF4-AF21-4DD1-A470-548659702B6E}" type="presParOf" srcId="{D5CF16D6-015B-4A84-97F5-AD9D42F4AF2D}" destId="{58501C20-5E6B-469D-AB3D-7236D7790898}" srcOrd="0" destOrd="0" presId="urn:microsoft.com/office/officeart/2005/8/layout/process1"/>
    <dgm:cxn modelId="{5EADE2B1-C0CF-4EA4-84FD-DBE11B879CE5}" type="presParOf" srcId="{7FDD7573-1394-4367-B8C1-E1AF87CC8358}" destId="{245E9412-BDDA-4494-B73D-C19BD3C9736F}" srcOrd="2" destOrd="0" presId="urn:microsoft.com/office/officeart/2005/8/layout/process1"/>
    <dgm:cxn modelId="{D7B18C95-0BC0-42CE-992F-ADE51E72A5D6}" type="presParOf" srcId="{7FDD7573-1394-4367-B8C1-E1AF87CC8358}" destId="{9B9F4C59-009F-4602-A1FC-B57EC7F2E4D6}" srcOrd="3" destOrd="0" presId="urn:microsoft.com/office/officeart/2005/8/layout/process1"/>
    <dgm:cxn modelId="{CF9C4704-E746-4B73-B13A-9FF1A83A9625}" type="presParOf" srcId="{9B9F4C59-009F-4602-A1FC-B57EC7F2E4D6}" destId="{C120101F-CCAC-45A3-A3AD-210D797ACE59}" srcOrd="0" destOrd="0" presId="urn:microsoft.com/office/officeart/2005/8/layout/process1"/>
    <dgm:cxn modelId="{3554AAAA-554F-435E-A086-6825BC37CCB8}" type="presParOf" srcId="{7FDD7573-1394-4367-B8C1-E1AF87CC8358}" destId="{29814766-9184-49C2-8ED0-1624CA3E913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6AC392-00D8-41FD-B927-A6F16ADBD687}" type="doc">
      <dgm:prSet loTypeId="urn:microsoft.com/office/officeart/2005/8/layout/process1" loCatId="process" qsTypeId="urn:microsoft.com/office/officeart/2005/8/quickstyle/simple1" qsCatId="simple" csTypeId="urn:microsoft.com/office/officeart/2005/8/colors/accent1_2" csCatId="accent1" phldr="1"/>
      <dgm:spPr/>
    </dgm:pt>
    <dgm:pt modelId="{E31C8ACE-7114-4E1A-9274-DEA79D5A1DC0}">
      <dgm:prSet phldrT="[Text]"/>
      <dgm:spPr/>
      <dgm:t>
        <a:bodyPr/>
        <a:lstStyle/>
        <a:p>
          <a:r>
            <a:rPr lang="de-DE" dirty="0"/>
            <a:t>Load </a:t>
          </a:r>
          <a:r>
            <a:rPr lang="de-DE" dirty="0" err="1"/>
            <a:t>the</a:t>
          </a:r>
          <a:r>
            <a:rPr lang="de-DE" dirty="0"/>
            <a:t> </a:t>
          </a:r>
          <a:r>
            <a:rPr lang="de-DE" dirty="0" err="1"/>
            <a:t>data</a:t>
          </a:r>
          <a:r>
            <a:rPr lang="de-DE" dirty="0"/>
            <a:t> and </a:t>
          </a:r>
          <a:r>
            <a:rPr lang="de-DE" dirty="0" err="1"/>
            <a:t>standardize</a:t>
          </a:r>
          <a:r>
            <a:rPr lang="de-DE" dirty="0"/>
            <a:t> </a:t>
          </a:r>
        </a:p>
      </dgm:t>
    </dgm:pt>
    <dgm:pt modelId="{FD906AD3-1057-418B-89EA-D14F763E7DF6}" type="parTrans" cxnId="{EC6F15B4-53C4-476C-ADD4-82A550592AB0}">
      <dgm:prSet/>
      <dgm:spPr/>
      <dgm:t>
        <a:bodyPr/>
        <a:lstStyle/>
        <a:p>
          <a:endParaRPr lang="de-DE"/>
        </a:p>
      </dgm:t>
    </dgm:pt>
    <dgm:pt modelId="{89E2ECA0-768E-45CB-A224-A10B956D3BB5}" type="sibTrans" cxnId="{EC6F15B4-53C4-476C-ADD4-82A550592AB0}">
      <dgm:prSet/>
      <dgm:spPr/>
      <dgm:t>
        <a:bodyPr/>
        <a:lstStyle/>
        <a:p>
          <a:endParaRPr lang="de-DE"/>
        </a:p>
      </dgm:t>
    </dgm:pt>
    <dgm:pt modelId="{CF0D686C-151E-4F26-AD23-BD98B80B278E}">
      <dgm:prSet phldrT="[Text]"/>
      <dgm:spPr/>
      <dgm:t>
        <a:bodyPr/>
        <a:lstStyle/>
        <a:p>
          <a:r>
            <a:rPr lang="de-DE" dirty="0"/>
            <a:t>Split </a:t>
          </a:r>
          <a:r>
            <a:rPr lang="de-DE" dirty="0" err="1"/>
            <a:t>data</a:t>
          </a:r>
          <a:r>
            <a:rPr lang="de-DE" dirty="0"/>
            <a:t> </a:t>
          </a:r>
          <a:r>
            <a:rPr lang="de-DE" dirty="0" err="1"/>
            <a:t>for</a:t>
          </a:r>
          <a:r>
            <a:rPr lang="de-DE" dirty="0"/>
            <a:t> </a:t>
          </a:r>
          <a:r>
            <a:rPr lang="de-DE" dirty="0" err="1"/>
            <a:t>training</a:t>
          </a:r>
          <a:r>
            <a:rPr lang="de-DE" dirty="0"/>
            <a:t> and </a:t>
          </a:r>
          <a:r>
            <a:rPr lang="de-DE" dirty="0" err="1"/>
            <a:t>testing</a:t>
          </a:r>
          <a:r>
            <a:rPr lang="de-DE" dirty="0"/>
            <a:t> diff. </a:t>
          </a:r>
          <a:r>
            <a:rPr lang="de-DE" dirty="0" err="1"/>
            <a:t>models</a:t>
          </a:r>
          <a:endParaRPr lang="de-DE" dirty="0"/>
        </a:p>
      </dgm:t>
    </dgm:pt>
    <dgm:pt modelId="{4B78B624-7EFF-4463-BE26-0F584E355EBA}" type="parTrans" cxnId="{FDDC75A0-3655-4D89-AC0E-73EA94946050}">
      <dgm:prSet/>
      <dgm:spPr/>
      <dgm:t>
        <a:bodyPr/>
        <a:lstStyle/>
        <a:p>
          <a:endParaRPr lang="de-DE"/>
        </a:p>
      </dgm:t>
    </dgm:pt>
    <dgm:pt modelId="{2B03CFA6-A0AD-4898-9DDB-FDD00662309A}" type="sibTrans" cxnId="{FDDC75A0-3655-4D89-AC0E-73EA94946050}">
      <dgm:prSet/>
      <dgm:spPr/>
      <dgm:t>
        <a:bodyPr/>
        <a:lstStyle/>
        <a:p>
          <a:endParaRPr lang="de-DE"/>
        </a:p>
      </dgm:t>
    </dgm:pt>
    <dgm:pt modelId="{B9C13259-A6E5-4008-9706-B8EFEFE8EA08}">
      <dgm:prSet phldrT="[Text]"/>
      <dgm:spPr/>
      <dgm:t>
        <a:bodyPr/>
        <a:lstStyle/>
        <a:p>
          <a:r>
            <a:rPr lang="de-DE" dirty="0"/>
            <a:t>Find </a:t>
          </a:r>
          <a:r>
            <a:rPr lang="de-DE" dirty="0" err="1"/>
            <a:t>the</a:t>
          </a:r>
          <a:r>
            <a:rPr lang="de-DE" dirty="0"/>
            <a:t> </a:t>
          </a:r>
          <a:r>
            <a:rPr lang="de-DE" dirty="0" err="1"/>
            <a:t>best</a:t>
          </a:r>
          <a:r>
            <a:rPr lang="de-DE" dirty="0"/>
            <a:t> </a:t>
          </a:r>
          <a:r>
            <a:rPr lang="de-DE" dirty="0" err="1"/>
            <a:t>model</a:t>
          </a:r>
          <a:r>
            <a:rPr lang="de-DE" dirty="0"/>
            <a:t> </a:t>
          </a:r>
          <a:r>
            <a:rPr lang="de-DE" dirty="0" err="1"/>
            <a:t>using</a:t>
          </a:r>
          <a:r>
            <a:rPr lang="de-DE" dirty="0"/>
            <a:t> score </a:t>
          </a:r>
          <a:r>
            <a:rPr lang="de-DE" dirty="0" err="1"/>
            <a:t>methods</a:t>
          </a:r>
          <a:r>
            <a:rPr lang="de-DE" dirty="0"/>
            <a:t> and </a:t>
          </a:r>
          <a:r>
            <a:rPr lang="de-DE" dirty="0" err="1"/>
            <a:t>confusion</a:t>
          </a:r>
          <a:r>
            <a:rPr lang="de-DE" dirty="0"/>
            <a:t> </a:t>
          </a:r>
          <a:r>
            <a:rPr lang="de-DE" dirty="0" err="1"/>
            <a:t>matrix</a:t>
          </a:r>
          <a:endParaRPr lang="de-DE" dirty="0"/>
        </a:p>
      </dgm:t>
    </dgm:pt>
    <dgm:pt modelId="{5D6B80CE-183B-4706-9931-77D96A6A6F8D}" type="parTrans" cxnId="{FCEAA7CF-648E-4D5B-8295-DD1428403723}">
      <dgm:prSet/>
      <dgm:spPr/>
      <dgm:t>
        <a:bodyPr/>
        <a:lstStyle/>
        <a:p>
          <a:endParaRPr lang="de-DE"/>
        </a:p>
      </dgm:t>
    </dgm:pt>
    <dgm:pt modelId="{BB026C59-7998-4C7E-A05F-87DFDD50E98C}" type="sibTrans" cxnId="{FCEAA7CF-648E-4D5B-8295-DD1428403723}">
      <dgm:prSet/>
      <dgm:spPr/>
      <dgm:t>
        <a:bodyPr/>
        <a:lstStyle/>
        <a:p>
          <a:endParaRPr lang="de-DE"/>
        </a:p>
      </dgm:t>
    </dgm:pt>
    <dgm:pt modelId="{1E39A575-82B4-4783-894B-6812056F9CAC}" type="pres">
      <dgm:prSet presAssocID="{AE6AC392-00D8-41FD-B927-A6F16ADBD687}" presName="Name0" presStyleCnt="0">
        <dgm:presLayoutVars>
          <dgm:dir/>
          <dgm:resizeHandles val="exact"/>
        </dgm:presLayoutVars>
      </dgm:prSet>
      <dgm:spPr/>
    </dgm:pt>
    <dgm:pt modelId="{490EEF51-F425-4AF5-A514-373A8F1A185F}" type="pres">
      <dgm:prSet presAssocID="{E31C8ACE-7114-4E1A-9274-DEA79D5A1DC0}" presName="node" presStyleLbl="node1" presStyleIdx="0" presStyleCnt="3" custScaleX="113517">
        <dgm:presLayoutVars>
          <dgm:bulletEnabled val="1"/>
        </dgm:presLayoutVars>
      </dgm:prSet>
      <dgm:spPr/>
    </dgm:pt>
    <dgm:pt modelId="{377B1585-FA31-4A9E-A74A-D878586C3D80}" type="pres">
      <dgm:prSet presAssocID="{89E2ECA0-768E-45CB-A224-A10B956D3BB5}" presName="sibTrans" presStyleLbl="sibTrans2D1" presStyleIdx="0" presStyleCnt="2"/>
      <dgm:spPr/>
    </dgm:pt>
    <dgm:pt modelId="{F3C2353C-8832-47B3-9066-46B447F1E4FF}" type="pres">
      <dgm:prSet presAssocID="{89E2ECA0-768E-45CB-A224-A10B956D3BB5}" presName="connectorText" presStyleLbl="sibTrans2D1" presStyleIdx="0" presStyleCnt="2"/>
      <dgm:spPr/>
    </dgm:pt>
    <dgm:pt modelId="{F5A8F6B9-C51C-4299-8E82-691AF76A1880}" type="pres">
      <dgm:prSet presAssocID="{CF0D686C-151E-4F26-AD23-BD98B80B278E}" presName="node" presStyleLbl="node1" presStyleIdx="1" presStyleCnt="3">
        <dgm:presLayoutVars>
          <dgm:bulletEnabled val="1"/>
        </dgm:presLayoutVars>
      </dgm:prSet>
      <dgm:spPr/>
    </dgm:pt>
    <dgm:pt modelId="{E1AD7392-B750-4A2E-A497-1D8205163B57}" type="pres">
      <dgm:prSet presAssocID="{2B03CFA6-A0AD-4898-9DDB-FDD00662309A}" presName="sibTrans" presStyleLbl="sibTrans2D1" presStyleIdx="1" presStyleCnt="2"/>
      <dgm:spPr/>
    </dgm:pt>
    <dgm:pt modelId="{0517AEFF-B8CB-494D-85F9-DB18EE220561}" type="pres">
      <dgm:prSet presAssocID="{2B03CFA6-A0AD-4898-9DDB-FDD00662309A}" presName="connectorText" presStyleLbl="sibTrans2D1" presStyleIdx="1" presStyleCnt="2"/>
      <dgm:spPr/>
    </dgm:pt>
    <dgm:pt modelId="{2D806D82-06A0-4BCE-941D-F60BD923C429}" type="pres">
      <dgm:prSet presAssocID="{B9C13259-A6E5-4008-9706-B8EFEFE8EA08}" presName="node" presStyleLbl="node1" presStyleIdx="2" presStyleCnt="3">
        <dgm:presLayoutVars>
          <dgm:bulletEnabled val="1"/>
        </dgm:presLayoutVars>
      </dgm:prSet>
      <dgm:spPr/>
    </dgm:pt>
  </dgm:ptLst>
  <dgm:cxnLst>
    <dgm:cxn modelId="{852BA317-3EEE-49F8-912A-BFC61845A537}" type="presOf" srcId="{B9C13259-A6E5-4008-9706-B8EFEFE8EA08}" destId="{2D806D82-06A0-4BCE-941D-F60BD923C429}" srcOrd="0" destOrd="0" presId="urn:microsoft.com/office/officeart/2005/8/layout/process1"/>
    <dgm:cxn modelId="{405F7B28-8480-43A1-B4A3-E3A8C699F190}" type="presOf" srcId="{2B03CFA6-A0AD-4898-9DDB-FDD00662309A}" destId="{E1AD7392-B750-4A2E-A497-1D8205163B57}" srcOrd="0" destOrd="0" presId="urn:microsoft.com/office/officeart/2005/8/layout/process1"/>
    <dgm:cxn modelId="{34778D5B-AC8A-4CCE-B7E9-9684414F3E3F}" type="presOf" srcId="{89E2ECA0-768E-45CB-A224-A10B956D3BB5}" destId="{F3C2353C-8832-47B3-9066-46B447F1E4FF}" srcOrd="1" destOrd="0" presId="urn:microsoft.com/office/officeart/2005/8/layout/process1"/>
    <dgm:cxn modelId="{10663852-44F9-4193-9082-5C2986B8F514}" type="presOf" srcId="{2B03CFA6-A0AD-4898-9DDB-FDD00662309A}" destId="{0517AEFF-B8CB-494D-85F9-DB18EE220561}" srcOrd="1" destOrd="0" presId="urn:microsoft.com/office/officeart/2005/8/layout/process1"/>
    <dgm:cxn modelId="{1AE49A73-8257-40FA-94B9-5A13A142480F}" type="presOf" srcId="{89E2ECA0-768E-45CB-A224-A10B956D3BB5}" destId="{377B1585-FA31-4A9E-A74A-D878586C3D80}" srcOrd="0" destOrd="0" presId="urn:microsoft.com/office/officeart/2005/8/layout/process1"/>
    <dgm:cxn modelId="{D57A3575-2208-44AB-8F7E-543FD4B33301}" type="presOf" srcId="{AE6AC392-00D8-41FD-B927-A6F16ADBD687}" destId="{1E39A575-82B4-4783-894B-6812056F9CAC}" srcOrd="0" destOrd="0" presId="urn:microsoft.com/office/officeart/2005/8/layout/process1"/>
    <dgm:cxn modelId="{EF3E8A7D-D051-4CFB-9322-7D91CA153D89}" type="presOf" srcId="{CF0D686C-151E-4F26-AD23-BD98B80B278E}" destId="{F5A8F6B9-C51C-4299-8E82-691AF76A1880}" srcOrd="0" destOrd="0" presId="urn:microsoft.com/office/officeart/2005/8/layout/process1"/>
    <dgm:cxn modelId="{FDDC75A0-3655-4D89-AC0E-73EA94946050}" srcId="{AE6AC392-00D8-41FD-B927-A6F16ADBD687}" destId="{CF0D686C-151E-4F26-AD23-BD98B80B278E}" srcOrd="1" destOrd="0" parTransId="{4B78B624-7EFF-4463-BE26-0F584E355EBA}" sibTransId="{2B03CFA6-A0AD-4898-9DDB-FDD00662309A}"/>
    <dgm:cxn modelId="{EC6F15B4-53C4-476C-ADD4-82A550592AB0}" srcId="{AE6AC392-00D8-41FD-B927-A6F16ADBD687}" destId="{E31C8ACE-7114-4E1A-9274-DEA79D5A1DC0}" srcOrd="0" destOrd="0" parTransId="{FD906AD3-1057-418B-89EA-D14F763E7DF6}" sibTransId="{89E2ECA0-768E-45CB-A224-A10B956D3BB5}"/>
    <dgm:cxn modelId="{48A56EBD-81BB-44B1-B763-8DF499D9AB74}" type="presOf" srcId="{E31C8ACE-7114-4E1A-9274-DEA79D5A1DC0}" destId="{490EEF51-F425-4AF5-A514-373A8F1A185F}" srcOrd="0" destOrd="0" presId="urn:microsoft.com/office/officeart/2005/8/layout/process1"/>
    <dgm:cxn modelId="{FCEAA7CF-648E-4D5B-8295-DD1428403723}" srcId="{AE6AC392-00D8-41FD-B927-A6F16ADBD687}" destId="{B9C13259-A6E5-4008-9706-B8EFEFE8EA08}" srcOrd="2" destOrd="0" parTransId="{5D6B80CE-183B-4706-9931-77D96A6A6F8D}" sibTransId="{BB026C59-7998-4C7E-A05F-87DFDD50E98C}"/>
    <dgm:cxn modelId="{F502D71E-2213-4BF4-8E79-2BE6F9D59980}" type="presParOf" srcId="{1E39A575-82B4-4783-894B-6812056F9CAC}" destId="{490EEF51-F425-4AF5-A514-373A8F1A185F}" srcOrd="0" destOrd="0" presId="urn:microsoft.com/office/officeart/2005/8/layout/process1"/>
    <dgm:cxn modelId="{F53CA410-5222-4049-B327-5BFDF550CE86}" type="presParOf" srcId="{1E39A575-82B4-4783-894B-6812056F9CAC}" destId="{377B1585-FA31-4A9E-A74A-D878586C3D80}" srcOrd="1" destOrd="0" presId="urn:microsoft.com/office/officeart/2005/8/layout/process1"/>
    <dgm:cxn modelId="{0CCDC8B8-C9C7-4F07-BEBF-F0972D28B475}" type="presParOf" srcId="{377B1585-FA31-4A9E-A74A-D878586C3D80}" destId="{F3C2353C-8832-47B3-9066-46B447F1E4FF}" srcOrd="0" destOrd="0" presId="urn:microsoft.com/office/officeart/2005/8/layout/process1"/>
    <dgm:cxn modelId="{FA8AA7EB-EC11-4DF9-8C69-E849864A0AC5}" type="presParOf" srcId="{1E39A575-82B4-4783-894B-6812056F9CAC}" destId="{F5A8F6B9-C51C-4299-8E82-691AF76A1880}" srcOrd="2" destOrd="0" presId="urn:microsoft.com/office/officeart/2005/8/layout/process1"/>
    <dgm:cxn modelId="{117FFD9D-0386-4848-A378-4E70E0AAFDF1}" type="presParOf" srcId="{1E39A575-82B4-4783-894B-6812056F9CAC}" destId="{E1AD7392-B750-4A2E-A497-1D8205163B57}" srcOrd="3" destOrd="0" presId="urn:microsoft.com/office/officeart/2005/8/layout/process1"/>
    <dgm:cxn modelId="{CCC31D2E-0E0B-49AB-B4A9-8C26AF80D9D7}" type="presParOf" srcId="{E1AD7392-B750-4A2E-A497-1D8205163B57}" destId="{0517AEFF-B8CB-494D-85F9-DB18EE220561}" srcOrd="0" destOrd="0" presId="urn:microsoft.com/office/officeart/2005/8/layout/process1"/>
    <dgm:cxn modelId="{91CEA2B4-EFA8-44AD-ACB0-A76F163B62EF}" type="presParOf" srcId="{1E39A575-82B4-4783-894B-6812056F9CAC}" destId="{2D806D82-06A0-4BCE-941D-F60BD923C42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D099B-61A2-484C-BECE-D6D6F4E2F8F3}">
      <dsp:nvSpPr>
        <dsp:cNvPr id="0" name=""/>
        <dsp:cNvSpPr/>
      </dsp:nvSpPr>
      <dsp:spPr>
        <a:xfrm>
          <a:off x="885682" y="0"/>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a:t>Request </a:t>
          </a:r>
          <a:r>
            <a:rPr lang="de-DE" sz="2200" kern="1200" dirty="0" err="1"/>
            <a:t>data</a:t>
          </a:r>
          <a:r>
            <a:rPr lang="de-DE" sz="2200" kern="1200" dirty="0"/>
            <a:t> </a:t>
          </a:r>
          <a:r>
            <a:rPr lang="de-DE" sz="2200" kern="1200" dirty="0" err="1"/>
            <a:t>from</a:t>
          </a:r>
          <a:r>
            <a:rPr lang="de-DE" sz="2200" kern="1200" dirty="0"/>
            <a:t> SpaceX API</a:t>
          </a:r>
        </a:p>
      </dsp:txBody>
      <dsp:txXfrm>
        <a:off x="921037" y="35355"/>
        <a:ext cx="2102060" cy="1136384"/>
      </dsp:txXfrm>
    </dsp:sp>
    <dsp:sp modelId="{4015AC10-BA77-4C35-BDCF-65FF1FBDCBC6}">
      <dsp:nvSpPr>
        <dsp:cNvPr id="0" name=""/>
        <dsp:cNvSpPr/>
      </dsp:nvSpPr>
      <dsp:spPr>
        <a:xfrm rot="5400000">
          <a:off x="1745737" y="1237272"/>
          <a:ext cx="452660" cy="54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rot="-5400000">
        <a:off x="1809109" y="1282538"/>
        <a:ext cx="325916" cy="316862"/>
      </dsp:txXfrm>
    </dsp:sp>
    <dsp:sp modelId="{2F2C8802-85EB-4AE6-88C9-44DD9D7CB9DC}">
      <dsp:nvSpPr>
        <dsp:cNvPr id="0" name=""/>
        <dsp:cNvSpPr/>
      </dsp:nvSpPr>
      <dsp:spPr>
        <a:xfrm>
          <a:off x="885682" y="1810642"/>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a:t>Filter Falcon 9 </a:t>
          </a:r>
          <a:r>
            <a:rPr lang="de-DE" sz="2200" kern="1200" dirty="0" err="1"/>
            <a:t>data</a:t>
          </a:r>
          <a:endParaRPr lang="de-DE" sz="2200" kern="1200" dirty="0"/>
        </a:p>
      </dsp:txBody>
      <dsp:txXfrm>
        <a:off x="921037" y="1845997"/>
        <a:ext cx="2102060" cy="1136384"/>
      </dsp:txXfrm>
    </dsp:sp>
    <dsp:sp modelId="{2974F2B5-F947-4F63-96DF-174D08A17AC0}">
      <dsp:nvSpPr>
        <dsp:cNvPr id="0" name=""/>
        <dsp:cNvSpPr/>
      </dsp:nvSpPr>
      <dsp:spPr>
        <a:xfrm rot="5400000">
          <a:off x="1745737" y="3047914"/>
          <a:ext cx="452660" cy="54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rot="-5400000">
        <a:off x="1809109" y="3093180"/>
        <a:ext cx="325916" cy="316862"/>
      </dsp:txXfrm>
    </dsp:sp>
    <dsp:sp modelId="{3572EFB8-02FA-4750-86B7-76A3F081552D}">
      <dsp:nvSpPr>
        <dsp:cNvPr id="0" name=""/>
        <dsp:cNvSpPr/>
      </dsp:nvSpPr>
      <dsp:spPr>
        <a:xfrm>
          <a:off x="885682" y="3621284"/>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err="1"/>
            <a:t>Cleanse</a:t>
          </a:r>
          <a:r>
            <a:rPr lang="de-DE" sz="2200" kern="1200" dirty="0"/>
            <a:t> </a:t>
          </a:r>
          <a:r>
            <a:rPr lang="de-DE" sz="2200" kern="1200" dirty="0" err="1"/>
            <a:t>data</a:t>
          </a:r>
          <a:endParaRPr lang="de-DE" sz="2200" kern="1200" dirty="0"/>
        </a:p>
      </dsp:txBody>
      <dsp:txXfrm>
        <a:off x="921037" y="3656639"/>
        <a:ext cx="2102060" cy="1136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D099B-61A2-484C-BECE-D6D6F4E2F8F3}">
      <dsp:nvSpPr>
        <dsp:cNvPr id="0" name=""/>
        <dsp:cNvSpPr/>
      </dsp:nvSpPr>
      <dsp:spPr>
        <a:xfrm>
          <a:off x="885682" y="0"/>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a:t>Request Falcon 9 </a:t>
          </a:r>
          <a:r>
            <a:rPr lang="de-DE" sz="2200" kern="1200" dirty="0" err="1"/>
            <a:t>data</a:t>
          </a:r>
          <a:r>
            <a:rPr lang="de-DE" sz="2200" kern="1200" dirty="0"/>
            <a:t> </a:t>
          </a:r>
          <a:r>
            <a:rPr lang="de-DE" sz="2200" kern="1200" dirty="0" err="1"/>
            <a:t>from</a:t>
          </a:r>
          <a:r>
            <a:rPr lang="de-DE" sz="2200" kern="1200" dirty="0"/>
            <a:t> Wikipedia</a:t>
          </a:r>
        </a:p>
      </dsp:txBody>
      <dsp:txXfrm>
        <a:off x="921037" y="35355"/>
        <a:ext cx="2102060" cy="1136384"/>
      </dsp:txXfrm>
    </dsp:sp>
    <dsp:sp modelId="{4015AC10-BA77-4C35-BDCF-65FF1FBDCBC6}">
      <dsp:nvSpPr>
        <dsp:cNvPr id="0" name=""/>
        <dsp:cNvSpPr/>
      </dsp:nvSpPr>
      <dsp:spPr>
        <a:xfrm rot="5400000">
          <a:off x="1745737" y="1237272"/>
          <a:ext cx="452660" cy="54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rot="-5400000">
        <a:off x="1809109" y="1282538"/>
        <a:ext cx="325916" cy="316862"/>
      </dsp:txXfrm>
    </dsp:sp>
    <dsp:sp modelId="{2F2C8802-85EB-4AE6-88C9-44DD9D7CB9DC}">
      <dsp:nvSpPr>
        <dsp:cNvPr id="0" name=""/>
        <dsp:cNvSpPr/>
      </dsp:nvSpPr>
      <dsp:spPr>
        <a:xfrm>
          <a:off x="885682" y="1810642"/>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a:t>Extract </a:t>
          </a:r>
          <a:r>
            <a:rPr lang="de-DE" sz="2200" kern="1200" dirty="0" err="1"/>
            <a:t>columns</a:t>
          </a:r>
          <a:r>
            <a:rPr lang="de-DE" sz="2200" kern="1200" dirty="0"/>
            <a:t> </a:t>
          </a:r>
          <a:r>
            <a:rPr lang="de-DE" sz="2200" kern="1200" dirty="0" err="1"/>
            <a:t>from</a:t>
          </a:r>
          <a:r>
            <a:rPr lang="de-DE" sz="2200" kern="1200" dirty="0"/>
            <a:t> </a:t>
          </a:r>
          <a:r>
            <a:rPr lang="de-DE" sz="2200" kern="1200" dirty="0" err="1"/>
            <a:t>the</a:t>
          </a:r>
          <a:r>
            <a:rPr lang="de-DE" sz="2200" kern="1200" dirty="0"/>
            <a:t> </a:t>
          </a:r>
          <a:r>
            <a:rPr lang="de-DE" sz="2200" kern="1200" dirty="0" err="1"/>
            <a:t>html-table</a:t>
          </a:r>
          <a:endParaRPr lang="de-DE" sz="2200" kern="1200" dirty="0"/>
        </a:p>
      </dsp:txBody>
      <dsp:txXfrm>
        <a:off x="921037" y="1845997"/>
        <a:ext cx="2102060" cy="1136384"/>
      </dsp:txXfrm>
    </dsp:sp>
    <dsp:sp modelId="{2974F2B5-F947-4F63-96DF-174D08A17AC0}">
      <dsp:nvSpPr>
        <dsp:cNvPr id="0" name=""/>
        <dsp:cNvSpPr/>
      </dsp:nvSpPr>
      <dsp:spPr>
        <a:xfrm rot="5400000">
          <a:off x="1745737" y="3047914"/>
          <a:ext cx="452660" cy="54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rot="-5400000">
        <a:off x="1809109" y="3093180"/>
        <a:ext cx="325916" cy="316862"/>
      </dsp:txXfrm>
    </dsp:sp>
    <dsp:sp modelId="{3572EFB8-02FA-4750-86B7-76A3F081552D}">
      <dsp:nvSpPr>
        <dsp:cNvPr id="0" name=""/>
        <dsp:cNvSpPr/>
      </dsp:nvSpPr>
      <dsp:spPr>
        <a:xfrm>
          <a:off x="885682" y="3621284"/>
          <a:ext cx="2172770" cy="1207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DE" sz="2200" kern="1200" dirty="0"/>
            <a:t>Create </a:t>
          </a:r>
          <a:r>
            <a:rPr lang="de-DE" sz="2200" kern="1200" dirty="0" err="1"/>
            <a:t>data</a:t>
          </a:r>
          <a:r>
            <a:rPr lang="de-DE" sz="2200" kern="1200" dirty="0"/>
            <a:t> frame </a:t>
          </a:r>
          <a:r>
            <a:rPr lang="de-DE" sz="2200" kern="1200" dirty="0" err="1"/>
            <a:t>from</a:t>
          </a:r>
          <a:r>
            <a:rPr lang="de-DE" sz="2200" kern="1200" dirty="0"/>
            <a:t> </a:t>
          </a:r>
          <a:r>
            <a:rPr lang="de-DE" sz="2200" kern="1200" dirty="0" err="1"/>
            <a:t>extracted</a:t>
          </a:r>
          <a:r>
            <a:rPr lang="de-DE" sz="2200" kern="1200" dirty="0"/>
            <a:t> </a:t>
          </a:r>
          <a:r>
            <a:rPr lang="de-DE" sz="2200" kern="1200" dirty="0" err="1"/>
            <a:t>data</a:t>
          </a:r>
          <a:endParaRPr lang="de-DE" sz="2200" kern="1200" dirty="0"/>
        </a:p>
      </dsp:txBody>
      <dsp:txXfrm>
        <a:off x="921037" y="3656639"/>
        <a:ext cx="2102060" cy="1136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3B0B8-A585-4614-819A-B791885A8297}">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EDA</a:t>
          </a:r>
        </a:p>
      </dsp:txBody>
      <dsp:txXfrm>
        <a:off x="44665" y="2106299"/>
        <a:ext cx="2060143" cy="1206068"/>
      </dsp:txXfrm>
    </dsp:sp>
    <dsp:sp modelId="{D5CF16D6-015B-4A84-97F5-AD9D42F4AF2D}">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355850" y="2550475"/>
        <a:ext cx="316861" cy="317716"/>
      </dsp:txXfrm>
    </dsp:sp>
    <dsp:sp modelId="{245E9412-BDDA-4494-B73D-C19BD3C9736F}">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err="1"/>
            <a:t>Calculations</a:t>
          </a:r>
          <a:r>
            <a:rPr lang="de-DE" sz="2400" kern="1200" dirty="0"/>
            <a:t> </a:t>
          </a:r>
          <a:r>
            <a:rPr lang="de-DE" sz="2400" kern="1200" dirty="0" err="1"/>
            <a:t>for</a:t>
          </a:r>
          <a:r>
            <a:rPr lang="de-DE" sz="2400" kern="1200" dirty="0"/>
            <a:t> additional </a:t>
          </a:r>
          <a:r>
            <a:rPr lang="de-DE" sz="2400" kern="1200" dirty="0" err="1"/>
            <a:t>summaries</a:t>
          </a:r>
          <a:endParaRPr lang="de-DE" sz="2400" kern="1200" dirty="0"/>
        </a:p>
      </dsp:txBody>
      <dsp:txXfrm>
        <a:off x="3033928" y="2106299"/>
        <a:ext cx="2060143" cy="1206068"/>
      </dsp:txXfrm>
    </dsp:sp>
    <dsp:sp modelId="{9B9F4C59-009F-4602-A1FC-B57EC7F2E4D6}">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5345112" y="2550475"/>
        <a:ext cx="316861" cy="317716"/>
      </dsp:txXfrm>
    </dsp:sp>
    <dsp:sp modelId="{29814766-9184-49C2-8ED0-1624CA3E9131}">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err="1"/>
            <a:t>Creation</a:t>
          </a:r>
          <a:r>
            <a:rPr lang="de-DE" sz="2400" kern="1200" dirty="0"/>
            <a:t> </a:t>
          </a:r>
          <a:r>
            <a:rPr lang="de-DE" sz="2400" kern="1200" dirty="0" err="1"/>
            <a:t>of</a:t>
          </a:r>
          <a:r>
            <a:rPr lang="de-DE" sz="2400" kern="1200" dirty="0"/>
            <a:t> </a:t>
          </a:r>
          <a:r>
            <a:rPr lang="de-DE" sz="2400" kern="1200" dirty="0" err="1"/>
            <a:t>outcome</a:t>
          </a:r>
          <a:r>
            <a:rPr lang="de-DE" sz="2400" kern="1200" dirty="0"/>
            <a:t> </a:t>
          </a:r>
          <a:r>
            <a:rPr lang="de-DE" sz="2400" kern="1200" dirty="0" err="1"/>
            <a:t>label</a:t>
          </a:r>
          <a:r>
            <a:rPr lang="de-DE" sz="2400" kern="1200" dirty="0"/>
            <a:t> </a:t>
          </a:r>
          <a:r>
            <a:rPr lang="de-DE" sz="2400" kern="1200" dirty="0" err="1"/>
            <a:t>for</a:t>
          </a:r>
          <a:r>
            <a:rPr lang="de-DE" sz="2400" kern="1200" dirty="0"/>
            <a:t> </a:t>
          </a:r>
          <a:r>
            <a:rPr lang="de-DE" sz="2400" kern="1200" dirty="0" err="1"/>
            <a:t>landings</a:t>
          </a:r>
          <a:endParaRPr lang="de-DE" sz="2400" kern="1200" dirty="0"/>
        </a:p>
      </dsp:txBody>
      <dsp:txXfrm>
        <a:off x="6023190" y="2106299"/>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EEF51-F425-4AF5-A514-373A8F1A185F}">
      <dsp:nvSpPr>
        <dsp:cNvPr id="0" name=""/>
        <dsp:cNvSpPr/>
      </dsp:nvSpPr>
      <dsp:spPr>
        <a:xfrm>
          <a:off x="4253" y="1934045"/>
          <a:ext cx="2933613" cy="1550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Load </a:t>
          </a:r>
          <a:r>
            <a:rPr lang="de-DE" sz="2300" kern="1200" dirty="0" err="1"/>
            <a:t>the</a:t>
          </a:r>
          <a:r>
            <a:rPr lang="de-DE" sz="2300" kern="1200" dirty="0"/>
            <a:t> </a:t>
          </a:r>
          <a:r>
            <a:rPr lang="de-DE" sz="2300" kern="1200" dirty="0" err="1"/>
            <a:t>data</a:t>
          </a:r>
          <a:r>
            <a:rPr lang="de-DE" sz="2300" kern="1200" dirty="0"/>
            <a:t> and </a:t>
          </a:r>
          <a:r>
            <a:rPr lang="de-DE" sz="2300" kern="1200" dirty="0" err="1"/>
            <a:t>standardize</a:t>
          </a:r>
          <a:r>
            <a:rPr lang="de-DE" sz="2300" kern="1200" dirty="0"/>
            <a:t> </a:t>
          </a:r>
        </a:p>
      </dsp:txBody>
      <dsp:txXfrm>
        <a:off x="49668" y="1979460"/>
        <a:ext cx="2842783" cy="1459746"/>
      </dsp:txXfrm>
    </dsp:sp>
    <dsp:sp modelId="{377B1585-FA31-4A9E-A74A-D878586C3D80}">
      <dsp:nvSpPr>
        <dsp:cNvPr id="0" name=""/>
        <dsp:cNvSpPr/>
      </dsp:nvSpPr>
      <dsp:spPr>
        <a:xfrm>
          <a:off x="3196295" y="2388881"/>
          <a:ext cx="547870" cy="640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a:off x="3196295" y="2517062"/>
        <a:ext cx="383509" cy="384542"/>
      </dsp:txXfrm>
    </dsp:sp>
    <dsp:sp modelId="{F5A8F6B9-C51C-4299-8E82-691AF76A1880}">
      <dsp:nvSpPr>
        <dsp:cNvPr id="0" name=""/>
        <dsp:cNvSpPr/>
      </dsp:nvSpPr>
      <dsp:spPr>
        <a:xfrm>
          <a:off x="3971583" y="1934045"/>
          <a:ext cx="2584294" cy="1550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Split </a:t>
          </a:r>
          <a:r>
            <a:rPr lang="de-DE" sz="2300" kern="1200" dirty="0" err="1"/>
            <a:t>data</a:t>
          </a:r>
          <a:r>
            <a:rPr lang="de-DE" sz="2300" kern="1200" dirty="0"/>
            <a:t> </a:t>
          </a:r>
          <a:r>
            <a:rPr lang="de-DE" sz="2300" kern="1200" dirty="0" err="1"/>
            <a:t>for</a:t>
          </a:r>
          <a:r>
            <a:rPr lang="de-DE" sz="2300" kern="1200" dirty="0"/>
            <a:t> </a:t>
          </a:r>
          <a:r>
            <a:rPr lang="de-DE" sz="2300" kern="1200" dirty="0" err="1"/>
            <a:t>training</a:t>
          </a:r>
          <a:r>
            <a:rPr lang="de-DE" sz="2300" kern="1200" dirty="0"/>
            <a:t> and </a:t>
          </a:r>
          <a:r>
            <a:rPr lang="de-DE" sz="2300" kern="1200" dirty="0" err="1"/>
            <a:t>testing</a:t>
          </a:r>
          <a:r>
            <a:rPr lang="de-DE" sz="2300" kern="1200" dirty="0"/>
            <a:t> diff. </a:t>
          </a:r>
          <a:r>
            <a:rPr lang="de-DE" sz="2300" kern="1200" dirty="0" err="1"/>
            <a:t>models</a:t>
          </a:r>
          <a:endParaRPr lang="de-DE" sz="2300" kern="1200" dirty="0"/>
        </a:p>
      </dsp:txBody>
      <dsp:txXfrm>
        <a:off x="4016998" y="1979460"/>
        <a:ext cx="2493464" cy="1459746"/>
      </dsp:txXfrm>
    </dsp:sp>
    <dsp:sp modelId="{E1AD7392-B750-4A2E-A497-1D8205163B57}">
      <dsp:nvSpPr>
        <dsp:cNvPr id="0" name=""/>
        <dsp:cNvSpPr/>
      </dsp:nvSpPr>
      <dsp:spPr>
        <a:xfrm>
          <a:off x="6814307" y="2388881"/>
          <a:ext cx="547870" cy="640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a:off x="6814307" y="2517062"/>
        <a:ext cx="383509" cy="384542"/>
      </dsp:txXfrm>
    </dsp:sp>
    <dsp:sp modelId="{2D806D82-06A0-4BCE-941D-F60BD923C429}">
      <dsp:nvSpPr>
        <dsp:cNvPr id="0" name=""/>
        <dsp:cNvSpPr/>
      </dsp:nvSpPr>
      <dsp:spPr>
        <a:xfrm>
          <a:off x="7589595" y="1934045"/>
          <a:ext cx="2584294" cy="1550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Find </a:t>
          </a:r>
          <a:r>
            <a:rPr lang="de-DE" sz="2300" kern="1200" dirty="0" err="1"/>
            <a:t>the</a:t>
          </a:r>
          <a:r>
            <a:rPr lang="de-DE" sz="2300" kern="1200" dirty="0"/>
            <a:t> </a:t>
          </a:r>
          <a:r>
            <a:rPr lang="de-DE" sz="2300" kern="1200" dirty="0" err="1"/>
            <a:t>best</a:t>
          </a:r>
          <a:r>
            <a:rPr lang="de-DE" sz="2300" kern="1200" dirty="0"/>
            <a:t> </a:t>
          </a:r>
          <a:r>
            <a:rPr lang="de-DE" sz="2300" kern="1200" dirty="0" err="1"/>
            <a:t>model</a:t>
          </a:r>
          <a:r>
            <a:rPr lang="de-DE" sz="2300" kern="1200" dirty="0"/>
            <a:t> </a:t>
          </a:r>
          <a:r>
            <a:rPr lang="de-DE" sz="2300" kern="1200" dirty="0" err="1"/>
            <a:t>using</a:t>
          </a:r>
          <a:r>
            <a:rPr lang="de-DE" sz="2300" kern="1200" dirty="0"/>
            <a:t> score </a:t>
          </a:r>
          <a:r>
            <a:rPr lang="de-DE" sz="2300" kern="1200" dirty="0" err="1"/>
            <a:t>methods</a:t>
          </a:r>
          <a:r>
            <a:rPr lang="de-DE" sz="2300" kern="1200" dirty="0"/>
            <a:t> and </a:t>
          </a:r>
          <a:r>
            <a:rPr lang="de-DE" sz="2300" kern="1200" dirty="0" err="1"/>
            <a:t>confusion</a:t>
          </a:r>
          <a:r>
            <a:rPr lang="de-DE" sz="2300" kern="1200" dirty="0"/>
            <a:t> </a:t>
          </a:r>
          <a:r>
            <a:rPr lang="de-DE" sz="2300" kern="1200" dirty="0" err="1"/>
            <a:t>matrix</a:t>
          </a:r>
          <a:endParaRPr lang="de-DE" sz="2300" kern="1200" dirty="0"/>
        </a:p>
      </dsp:txBody>
      <dsp:txXfrm>
        <a:off x="7635010" y="1979460"/>
        <a:ext cx="2493464" cy="14597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004771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33478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ode770/IBM-Data-Science-capstone-project/blob/b5af91369a83d4a3ef858a9878b5c51877502820/Exploratory%20Data%20Analysis%20Overview.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de770/IBM-Data-Science-capstone-project/blob/9b6e45098fbea339f81602774b29d08bb9453358/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Code770/IBM-Data-Science-capstone-projec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ode770/IBM-Data-Science-capstone-project/blob/75d213337e8340b7779444ce88b6b27dbcced603/Data%20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ode770/IBM-Data-Science-capstone-project/blob/a3e5a70ed6bc5ce218899d5f518de3c65faa4aeb/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Matthias Mueller</a:t>
            </a:r>
          </a:p>
          <a:p>
            <a:r>
              <a:rPr lang="en-US" dirty="0">
                <a:solidFill>
                  <a:schemeClr val="bg2"/>
                </a:solidFill>
                <a:latin typeface="Abadi" panose="020B0604020104020204" pitchFamily="34" charset="0"/>
                <a:ea typeface="SF Pro" pitchFamily="2" charset="0"/>
                <a:cs typeface="SF Pro" pitchFamily="2" charset="0"/>
              </a:rPr>
              <a:t>01/10/2023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used to discover the dataset</a:t>
            </a:r>
          </a:p>
          <a:p>
            <a:r>
              <a:rPr lang="en-US" sz="2200" dirty="0">
                <a:solidFill>
                  <a:schemeClr val="accent3">
                    <a:lumMod val="25000"/>
                  </a:schemeClr>
                </a:solidFill>
                <a:latin typeface="Abadi" panose="020B0604020104020204" pitchFamily="34" charset="0"/>
              </a:rPr>
              <a:t>The summaries of the launches per site or the occurrences of mission outcome per orbit were calculated and a landing outcome label was added to the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a:p>
            <a:pPr marL="0" indent="0">
              <a:buNone/>
            </a:pPr>
            <a:r>
              <a:rPr lang="en-US" sz="2000" dirty="0"/>
              <a:t>GitHub Url: </a:t>
            </a:r>
            <a:r>
              <a:rPr lang="en-US" sz="2000" dirty="0">
                <a:hlinkClick r:id="rId3"/>
              </a:rPr>
              <a:t>https://github.com/Code770/IBM-Data-Science-capstone-project/blob/b5af91369a83d4a3ef858a9878b5c51877502820/Exploratory%20Data%20Analysis%20Overview.ipynb</a:t>
            </a:r>
            <a:r>
              <a:rPr lang="en-US" sz="2000"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m 1">
            <a:extLst>
              <a:ext uri="{FF2B5EF4-FFF2-40B4-BE49-F238E27FC236}">
                <a16:creationId xmlns:a16="http://schemas.microsoft.com/office/drawing/2014/main" id="{0B587655-C06F-45C3-8020-2937930C89E5}"/>
              </a:ext>
            </a:extLst>
          </p:cNvPr>
          <p:cNvGraphicFramePr/>
          <p:nvPr>
            <p:extLst>
              <p:ext uri="{D42A27DB-BD31-4B8C-83A1-F6EECF244321}">
                <p14:modId xmlns:p14="http://schemas.microsoft.com/office/powerpoint/2010/main" val="2679344997"/>
              </p:ext>
            </p:extLst>
          </p:nvPr>
        </p:nvGraphicFramePr>
        <p:xfrm>
          <a:off x="1193837" y="129196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data exploration and to visualize relationships between features several graphs were used like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or scatterplots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vs flight number, launch site vs flight number, launch site vs payload mass, orbit vs flight number and payload vs orbit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https://github.com/Code770/IBM-Data-Science-capstone-project/blob/9b6e45098fbea339f81602774b29d08bb9453358/EDA%20with%20Data%20Visualization.ipynb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Grafik 5">
            <a:extLst>
              <a:ext uri="{FF2B5EF4-FFF2-40B4-BE49-F238E27FC236}">
                <a16:creationId xmlns:a16="http://schemas.microsoft.com/office/drawing/2014/main" id="{4FD6A8BA-DA3B-42E8-8819-B2F37F3F142D}"/>
              </a:ext>
            </a:extLst>
          </p:cNvPr>
          <p:cNvPicPr>
            <a:picLocks noChangeAspect="1"/>
          </p:cNvPicPr>
          <p:nvPr/>
        </p:nvPicPr>
        <p:blipFill>
          <a:blip r:embed="rId4"/>
          <a:stretch>
            <a:fillRect/>
          </a:stretch>
        </p:blipFill>
        <p:spPr>
          <a:xfrm>
            <a:off x="864741" y="3261551"/>
            <a:ext cx="8409971" cy="240075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753"/>
            <a:ext cx="9745589" cy="443185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600"/>
              </a:spcBef>
            </a:pPr>
            <a:r>
              <a:rPr lang="en-US" sz="16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600"/>
              </a:spcBef>
            </a:pPr>
            <a:r>
              <a:rPr lang="en-US" sz="16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600"/>
              </a:spcBef>
            </a:pPr>
            <a:r>
              <a:rPr lang="en-US" sz="16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600"/>
              </a:spcBef>
            </a:pPr>
            <a:r>
              <a:rPr lang="en-US" sz="16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failed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their booster versions, and launch site names for in year 2015</a:t>
            </a:r>
          </a:p>
          <a:p>
            <a:pPr lvl="1">
              <a:lnSpc>
                <a:spcPct val="100000"/>
              </a:lnSpc>
              <a:spcBef>
                <a:spcPts val="6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GitHub URL: https://github.com/Code770/IBM-Data-Science-capstone-project/blob/043b7b8f163b5e099138082a69c4915da99f95b8/Exploratory%20Data%20Analysis%20Overview.ipynb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marker cluster and lines were added to the map to highlight areas of interest</a:t>
            </a:r>
          </a:p>
          <a:p>
            <a:pPr>
              <a:lnSpc>
                <a:spcPct val="100000"/>
              </a:lnSpc>
              <a:spcBef>
                <a:spcPts val="1400"/>
              </a:spcBef>
            </a:pPr>
            <a:r>
              <a:rPr lang="en-US" sz="2200" dirty="0">
                <a:solidFill>
                  <a:schemeClr val="accent3">
                    <a:lumMod val="25000"/>
                  </a:schemeClr>
                </a:solidFill>
                <a:latin typeface="Abadi" panose="020B0604020104020204" pitchFamily="34" charset="0"/>
              </a:rPr>
              <a:t>Circles highlight areas around coordinates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show groups of coordinates, e.g. launches of a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Lines were used to show the calculated distances between two coordinates</a:t>
            </a:r>
            <a:endParaRPr lang="en-US" dirty="0"/>
          </a:p>
          <a:p>
            <a:endParaRPr lang="en-US" dirty="0"/>
          </a:p>
          <a:p>
            <a:endParaRPr lang="en-US" dirty="0"/>
          </a:p>
          <a:p>
            <a:r>
              <a:rPr lang="en-US" sz="1800" dirty="0"/>
              <a:t>GitHub URL: https://github.com/Code770/IBM-Data-Science-capstone-project/blob/9955fb1685b8b0d39b4094ec7a7265ce3a49f0d6/Launch_sites_analysis_with_Folium.ipynb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graphs haven been created: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visualize percentage of launches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to visualize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This plots showed the relation between payloads and launch sites to quickly identify the successful combinations for future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https://github.com/Code770/IBM-Data-Science-capstone-project/blob/0baaa02eca858dd83c570b089a07b7e5f9d47f3f/spacex_dash_app.py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9283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https://github.com/Code770/IBM-Data-Science-capstone-project/blob/a24923ca6cf9b7078bbc803169176d39e225954a/SpaceX_Machine_Learning_Prediction.ipynb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m 1">
            <a:extLst>
              <a:ext uri="{FF2B5EF4-FFF2-40B4-BE49-F238E27FC236}">
                <a16:creationId xmlns:a16="http://schemas.microsoft.com/office/drawing/2014/main" id="{CA5C7792-AC05-41BB-8CBD-25243C52D18D}"/>
              </a:ext>
            </a:extLst>
          </p:cNvPr>
          <p:cNvGraphicFramePr/>
          <p:nvPr>
            <p:extLst>
              <p:ext uri="{D42A27DB-BD31-4B8C-83A1-F6EECF244321}">
                <p14:modId xmlns:p14="http://schemas.microsoft.com/office/powerpoint/2010/main" val="3732997525"/>
              </p:ext>
            </p:extLst>
          </p:nvPr>
        </p:nvGraphicFramePr>
        <p:xfrm>
          <a:off x="990599" y="719666"/>
          <a:ext cx="101781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51418"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of Falcon 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First successful landing was in 2015</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landings occurred more often as years passed</a:t>
            </a:r>
          </a:p>
          <a:p>
            <a:pPr lvl="1">
              <a:lnSpc>
                <a:spcPct val="100000"/>
              </a:lnSpc>
              <a:spcBef>
                <a:spcPts val="1400"/>
              </a:spcBef>
            </a:pPr>
            <a:r>
              <a:rPr lang="en-US" sz="1800" dirty="0">
                <a:solidFill>
                  <a:schemeClr val="accent3">
                    <a:lumMod val="25000"/>
                  </a:schemeClr>
                </a:solidFill>
                <a:latin typeface="Abadi" panose="020B0604020104020204" pitchFamily="34" charset="0"/>
              </a:rPr>
              <a:t>Most of the mission outcomes were successful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58288"/>
            <a:ext cx="10229646" cy="386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were used to study the launch sites and the surroundings</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were near the equator and near coast lines  </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Grafik 5">
            <a:extLst>
              <a:ext uri="{FF2B5EF4-FFF2-40B4-BE49-F238E27FC236}">
                <a16:creationId xmlns:a16="http://schemas.microsoft.com/office/drawing/2014/main" id="{D4E605AC-EAC4-4819-B546-6803B64996E7}"/>
              </a:ext>
            </a:extLst>
          </p:cNvPr>
          <p:cNvPicPr>
            <a:picLocks noChangeAspect="1"/>
          </p:cNvPicPr>
          <p:nvPr/>
        </p:nvPicPr>
        <p:blipFill>
          <a:blip r:embed="rId3"/>
          <a:stretch>
            <a:fillRect/>
          </a:stretch>
        </p:blipFill>
        <p:spPr>
          <a:xfrm>
            <a:off x="734028" y="2693761"/>
            <a:ext cx="5997434" cy="2216604"/>
          </a:xfrm>
          <a:prstGeom prst="rect">
            <a:avLst/>
          </a:prstGeom>
        </p:spPr>
      </p:pic>
      <p:pic>
        <p:nvPicPr>
          <p:cNvPr id="10" name="Grafik 9">
            <a:extLst>
              <a:ext uri="{FF2B5EF4-FFF2-40B4-BE49-F238E27FC236}">
                <a16:creationId xmlns:a16="http://schemas.microsoft.com/office/drawing/2014/main" id="{653DFDAC-2B79-4BA4-820E-40168828A20D}"/>
              </a:ext>
            </a:extLst>
          </p:cNvPr>
          <p:cNvPicPr>
            <a:picLocks noChangeAspect="1"/>
          </p:cNvPicPr>
          <p:nvPr/>
        </p:nvPicPr>
        <p:blipFill>
          <a:blip r:embed="rId4"/>
          <a:stretch>
            <a:fillRect/>
          </a:stretch>
        </p:blipFill>
        <p:spPr>
          <a:xfrm>
            <a:off x="7276497" y="2368551"/>
            <a:ext cx="4181475" cy="2867025"/>
          </a:xfrm>
          <a:prstGeom prst="rect">
            <a:avLst/>
          </a:prstGeom>
        </p:spPr>
      </p:pic>
    </p:spTree>
    <p:extLst>
      <p:ext uri="{BB962C8B-B14F-4D97-AF65-F5344CB8AC3E}">
        <p14:creationId xmlns:p14="http://schemas.microsoft.com/office/powerpoint/2010/main" val="2937921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8504" cy="1719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analytics showed that the Decision Tree Classifier is the best model to predict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With an accuracy over 88%</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Grafik 2">
            <a:extLst>
              <a:ext uri="{FF2B5EF4-FFF2-40B4-BE49-F238E27FC236}">
                <a16:creationId xmlns:a16="http://schemas.microsoft.com/office/drawing/2014/main" id="{369A965D-F7C9-4F85-BBFB-B86D80AB9958}"/>
              </a:ext>
            </a:extLst>
          </p:cNvPr>
          <p:cNvPicPr>
            <a:picLocks noChangeAspect="1"/>
          </p:cNvPicPr>
          <p:nvPr/>
        </p:nvPicPr>
        <p:blipFill>
          <a:blip r:embed="rId3"/>
          <a:stretch>
            <a:fillRect/>
          </a:stretch>
        </p:blipFill>
        <p:spPr>
          <a:xfrm>
            <a:off x="647097" y="3570513"/>
            <a:ext cx="11166852" cy="676096"/>
          </a:xfrm>
          <a:prstGeom prst="rect">
            <a:avLst/>
          </a:prstGeom>
        </p:spPr>
      </p:pic>
    </p:spTree>
    <p:extLst>
      <p:ext uri="{BB962C8B-B14F-4D97-AF65-F5344CB8AC3E}">
        <p14:creationId xmlns:p14="http://schemas.microsoft.com/office/powerpoint/2010/main" val="320624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41370"/>
            <a:ext cx="10687961" cy="1427617"/>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that the best launch site for recent launches is CCAF5 SLC 40</a:t>
            </a:r>
          </a:p>
          <a:p>
            <a:pPr>
              <a:lnSpc>
                <a:spcPct val="100000"/>
              </a:lnSpc>
              <a:spcBef>
                <a:spcPts val="1400"/>
              </a:spcBef>
            </a:pPr>
            <a:r>
              <a:rPr lang="en-US" sz="2200" dirty="0">
                <a:solidFill>
                  <a:schemeClr val="accent3">
                    <a:lumMod val="25000"/>
                  </a:schemeClr>
                </a:solidFill>
                <a:latin typeface="Abadi" panose="020B0604020104020204" pitchFamily="34" charset="0"/>
              </a:rPr>
              <a:t>The plot also shows that the general success rate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a:extLst>
              <a:ext uri="{FF2B5EF4-FFF2-40B4-BE49-F238E27FC236}">
                <a16:creationId xmlns:a16="http://schemas.microsoft.com/office/drawing/2014/main" id="{0B4C071A-58AE-4F22-AC5B-71808EE8250D}"/>
              </a:ext>
            </a:extLst>
          </p:cNvPr>
          <p:cNvPicPr>
            <a:picLocks noChangeAspect="1"/>
          </p:cNvPicPr>
          <p:nvPr/>
        </p:nvPicPr>
        <p:blipFill>
          <a:blip r:embed="rId3"/>
          <a:stretch>
            <a:fillRect/>
          </a:stretch>
        </p:blipFill>
        <p:spPr>
          <a:xfrm>
            <a:off x="277586" y="2004564"/>
            <a:ext cx="11636828" cy="22802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9267" y="4898589"/>
            <a:ext cx="11411104" cy="11269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are often successful</a:t>
            </a:r>
          </a:p>
          <a:p>
            <a:pPr>
              <a:lnSpc>
                <a:spcPct val="100000"/>
              </a:lnSpc>
              <a:spcBef>
                <a:spcPts val="1400"/>
              </a:spcBef>
            </a:pPr>
            <a:r>
              <a:rPr lang="en-US" sz="2200" dirty="0">
                <a:solidFill>
                  <a:schemeClr val="accent3">
                    <a:lumMod val="25000"/>
                  </a:schemeClr>
                </a:solidFill>
                <a:latin typeface="Abadi" panose="020B0604020104020204" pitchFamily="34" charset="0"/>
              </a:rPr>
              <a:t>No launches on VAFB-SLC over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Grafik 5">
            <a:extLst>
              <a:ext uri="{FF2B5EF4-FFF2-40B4-BE49-F238E27FC236}">
                <a16:creationId xmlns:a16="http://schemas.microsoft.com/office/drawing/2014/main" id="{6BE07364-C07E-44D8-81CD-B229D63C94B0}"/>
              </a:ext>
            </a:extLst>
          </p:cNvPr>
          <p:cNvPicPr>
            <a:picLocks noChangeAspect="1"/>
          </p:cNvPicPr>
          <p:nvPr/>
        </p:nvPicPr>
        <p:blipFill>
          <a:blip r:embed="rId3"/>
          <a:stretch>
            <a:fillRect/>
          </a:stretch>
        </p:blipFill>
        <p:spPr>
          <a:xfrm>
            <a:off x="423116" y="2072808"/>
            <a:ext cx="11540283" cy="22613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9592"/>
            <a:ext cx="5423961" cy="4554110"/>
          </a:xfrm>
          <a:prstGeom prst="rect">
            <a:avLst/>
          </a:prstGeom>
        </p:spPr>
        <p:txBody>
          <a:bodyPr>
            <a:normAutofit/>
          </a:bodyPr>
          <a:lstStyle/>
          <a:p>
            <a:pPr>
              <a:lnSpc>
                <a:spcPct val="100000"/>
              </a:lnSpc>
              <a:spcBef>
                <a:spcPts val="1400"/>
              </a:spcBef>
            </a:pPr>
            <a:r>
              <a:rPr lang="de-DE" sz="2200" dirty="0" err="1">
                <a:solidFill>
                  <a:schemeClr val="accent3">
                    <a:lumMod val="25000"/>
                  </a:schemeClr>
                </a:solidFill>
                <a:latin typeface="Abadi" panose="020B0604020104020204" pitchFamily="34" charset="0"/>
              </a:rPr>
              <a:t>Highest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orbits</a:t>
            </a:r>
            <a:r>
              <a:rPr lang="de-DE" sz="2200" dirty="0">
                <a:solidFill>
                  <a:schemeClr val="accent3">
                    <a:lumMod val="25000"/>
                  </a:schemeClr>
                </a:solidFill>
                <a:latin typeface="Abadi" panose="020B0604020104020204" pitchFamily="34" charset="0"/>
              </a:rPr>
              <a:t>:</a:t>
            </a:r>
          </a:p>
          <a:p>
            <a:pPr lvl="1">
              <a:lnSpc>
                <a:spcPct val="100000"/>
              </a:lnSpc>
              <a:spcBef>
                <a:spcPts val="1400"/>
              </a:spcBef>
            </a:pPr>
            <a:r>
              <a:rPr lang="de-DE" sz="1800" dirty="0">
                <a:solidFill>
                  <a:schemeClr val="accent3">
                    <a:lumMod val="25000"/>
                  </a:schemeClr>
                </a:solidFill>
                <a:latin typeface="Abadi" panose="020B0604020104020204" pitchFamily="34" charset="0"/>
              </a:rPr>
              <a:t>ES-L1</a:t>
            </a:r>
          </a:p>
          <a:p>
            <a:pPr lvl="1">
              <a:lnSpc>
                <a:spcPct val="100000"/>
              </a:lnSpc>
              <a:spcBef>
                <a:spcPts val="1400"/>
              </a:spcBef>
            </a:pPr>
            <a:r>
              <a:rPr lang="de-DE" sz="1800" dirty="0">
                <a:solidFill>
                  <a:schemeClr val="accent3">
                    <a:lumMod val="25000"/>
                  </a:schemeClr>
                </a:solidFill>
                <a:latin typeface="Abadi" panose="020B0604020104020204" pitchFamily="34" charset="0"/>
              </a:rPr>
              <a:t>GEO</a:t>
            </a:r>
          </a:p>
          <a:p>
            <a:pPr lvl="1">
              <a:lnSpc>
                <a:spcPct val="100000"/>
              </a:lnSpc>
              <a:spcBef>
                <a:spcPts val="1400"/>
              </a:spcBef>
            </a:pPr>
            <a:r>
              <a:rPr lang="de-DE" sz="1800" dirty="0">
                <a:solidFill>
                  <a:schemeClr val="accent3">
                    <a:lumMod val="25000"/>
                  </a:schemeClr>
                </a:solidFill>
                <a:latin typeface="Abadi" panose="020B0604020104020204" pitchFamily="34" charset="0"/>
              </a:rPr>
              <a:t>HEO</a:t>
            </a:r>
          </a:p>
          <a:p>
            <a:pPr lvl="1">
              <a:lnSpc>
                <a:spcPct val="100000"/>
              </a:lnSpc>
              <a:spcBef>
                <a:spcPts val="1400"/>
              </a:spcBef>
            </a:pPr>
            <a:r>
              <a:rPr lang="de-DE" sz="1800" dirty="0">
                <a:solidFill>
                  <a:schemeClr val="accent3">
                    <a:lumMod val="25000"/>
                  </a:schemeClr>
                </a:solidFill>
                <a:latin typeface="Abadi" panose="020B0604020104020204" pitchFamily="34" charset="0"/>
              </a:rPr>
              <a:t>SSO</a:t>
            </a:r>
          </a:p>
          <a:p>
            <a:pPr lvl="1">
              <a:lnSpc>
                <a:spcPct val="100000"/>
              </a:lnSpc>
              <a:spcBef>
                <a:spcPts val="1400"/>
              </a:spcBef>
            </a:pPr>
            <a:endParaRPr lang="de-DE" sz="1800" dirty="0">
              <a:solidFill>
                <a:schemeClr val="accent3">
                  <a:lumMod val="25000"/>
                </a:schemeClr>
              </a:solidFill>
              <a:latin typeface="Abadi" panose="020B0604020104020204" pitchFamily="34" charset="0"/>
            </a:endParaRPr>
          </a:p>
          <a:p>
            <a:pPr>
              <a:lnSpc>
                <a:spcPct val="100000"/>
              </a:lnSpc>
              <a:spcBef>
                <a:spcPts val="1400"/>
              </a:spcBef>
            </a:pPr>
            <a:r>
              <a:rPr lang="de-DE" sz="2200" dirty="0">
                <a:solidFill>
                  <a:schemeClr val="accent3">
                    <a:lumMod val="25000"/>
                  </a:schemeClr>
                </a:solidFill>
                <a:latin typeface="Abadi" panose="020B0604020104020204" pitchFamily="34" charset="0"/>
              </a:rPr>
              <a:t>Rank </a:t>
            </a:r>
            <a:r>
              <a:rPr lang="de-DE" sz="2200" dirty="0" err="1">
                <a:solidFill>
                  <a:schemeClr val="accent3">
                    <a:lumMod val="25000"/>
                  </a:schemeClr>
                </a:solidFill>
                <a:latin typeface="Abadi" panose="020B0604020104020204" pitchFamily="34" charset="0"/>
              </a:rPr>
              <a:t>below</a:t>
            </a:r>
            <a:r>
              <a:rPr lang="de-DE" sz="2200" dirty="0">
                <a:solidFill>
                  <a:schemeClr val="accent3">
                    <a:lumMod val="25000"/>
                  </a:schemeClr>
                </a:solidFill>
                <a:latin typeface="Abadi" panose="020B0604020104020204" pitchFamily="34" charset="0"/>
              </a:rPr>
              <a:t>:</a:t>
            </a:r>
          </a:p>
          <a:p>
            <a:pPr lvl="1">
              <a:lnSpc>
                <a:spcPct val="100000"/>
              </a:lnSpc>
              <a:spcBef>
                <a:spcPts val="1400"/>
              </a:spcBef>
            </a:pPr>
            <a:r>
              <a:rPr lang="de-DE" sz="1800" dirty="0">
                <a:solidFill>
                  <a:schemeClr val="accent3">
                    <a:lumMod val="25000"/>
                  </a:schemeClr>
                </a:solidFill>
                <a:latin typeface="Abadi" panose="020B0604020104020204" pitchFamily="34" charset="0"/>
              </a:rPr>
              <a:t>VLEO</a:t>
            </a:r>
          </a:p>
          <a:p>
            <a:pPr lvl="1">
              <a:lnSpc>
                <a:spcPct val="100000"/>
              </a:lnSpc>
              <a:spcBef>
                <a:spcPts val="1400"/>
              </a:spcBef>
            </a:pPr>
            <a:r>
              <a:rPr lang="de-DE" sz="1800" dirty="0">
                <a:solidFill>
                  <a:schemeClr val="accent3">
                    <a:lumMod val="25000"/>
                  </a:schemeClr>
                </a:solidFill>
                <a:latin typeface="Abadi" panose="020B0604020104020204" pitchFamily="34" charset="0"/>
              </a:rPr>
              <a:t>LFO</a:t>
            </a:r>
          </a:p>
          <a:p>
            <a:pPr>
              <a:lnSpc>
                <a:spcPct val="100000"/>
              </a:lnSpc>
              <a:spcBef>
                <a:spcPts val="1400"/>
              </a:spcBef>
            </a:pPr>
            <a:endParaRPr lang="de-DE"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7CDFF3F9-32CC-4AF5-89DA-22AA2B1AF543}"/>
              </a:ext>
            </a:extLst>
          </p:cNvPr>
          <p:cNvPicPr>
            <a:picLocks noChangeAspect="1"/>
          </p:cNvPicPr>
          <p:nvPr/>
        </p:nvPicPr>
        <p:blipFill>
          <a:blip r:embed="rId3"/>
          <a:stretch>
            <a:fillRect/>
          </a:stretch>
        </p:blipFill>
        <p:spPr>
          <a:xfrm>
            <a:off x="6420212" y="1339592"/>
            <a:ext cx="5001778" cy="41788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69970"/>
            <a:ext cx="10687961" cy="1211373"/>
          </a:xfrm>
          <a:prstGeom prst="rect">
            <a:avLst/>
          </a:prstGeom>
        </p:spPr>
        <p:txBody>
          <a:bodyPr>
            <a:normAutofit/>
          </a:bodyPr>
          <a:lstStyle/>
          <a:p>
            <a:pPr>
              <a:lnSpc>
                <a:spcPct val="100000"/>
              </a:lnSpc>
              <a:spcBef>
                <a:spcPts val="1400"/>
              </a:spcBef>
            </a:pP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a:t>
            </a:r>
            <a:r>
              <a:rPr lang="de-DE" sz="2200" dirty="0" err="1">
                <a:solidFill>
                  <a:schemeClr val="accent3">
                    <a:lumMod val="25000"/>
                  </a:schemeClr>
                </a:solidFill>
                <a:latin typeface="Abadi" panose="020B0604020104020204" pitchFamily="34" charset="0"/>
              </a:rPr>
              <a:t>improved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over</a:t>
            </a:r>
            <a:r>
              <a:rPr lang="de-DE" sz="2200" dirty="0">
                <a:solidFill>
                  <a:schemeClr val="accent3">
                    <a:lumMod val="25000"/>
                  </a:schemeClr>
                </a:solidFill>
                <a:latin typeface="Abadi" panose="020B0604020104020204" pitchFamily="34" charset="0"/>
              </a:rPr>
              <a:t> time</a:t>
            </a:r>
          </a:p>
          <a:p>
            <a:pPr>
              <a:lnSpc>
                <a:spcPct val="100000"/>
              </a:lnSpc>
              <a:spcBef>
                <a:spcPts val="1400"/>
              </a:spcBef>
            </a:pPr>
            <a:r>
              <a:rPr lang="de-DE" sz="2200" dirty="0">
                <a:solidFill>
                  <a:schemeClr val="accent3">
                    <a:lumMod val="25000"/>
                  </a:schemeClr>
                </a:solidFill>
                <a:latin typeface="Abadi" panose="020B0604020104020204" pitchFamily="34" charset="0"/>
              </a:rPr>
              <a:t>More </a:t>
            </a:r>
            <a:r>
              <a:rPr lang="de-DE" sz="2200" dirty="0" err="1">
                <a:solidFill>
                  <a:schemeClr val="accent3">
                    <a:lumMod val="25000"/>
                  </a:schemeClr>
                </a:solidFill>
                <a:latin typeface="Abadi" panose="020B0604020104020204" pitchFamily="34" charset="0"/>
              </a:rPr>
              <a:t>launches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VLEO in </a:t>
            </a:r>
            <a:r>
              <a:rPr lang="de-DE" sz="2200" dirty="0" err="1">
                <a:solidFill>
                  <a:schemeClr val="accent3">
                    <a:lumMod val="25000"/>
                  </a:schemeClr>
                </a:solidFill>
                <a:latin typeface="Abadi" panose="020B0604020104020204" pitchFamily="34" charset="0"/>
              </a:rPr>
              <a:t>recent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history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rafik 5">
            <a:extLst>
              <a:ext uri="{FF2B5EF4-FFF2-40B4-BE49-F238E27FC236}">
                <a16:creationId xmlns:a16="http://schemas.microsoft.com/office/drawing/2014/main" id="{9549255D-0815-4BD1-9C26-9298711F6600}"/>
              </a:ext>
            </a:extLst>
          </p:cNvPr>
          <p:cNvPicPr>
            <a:picLocks noChangeAspect="1"/>
          </p:cNvPicPr>
          <p:nvPr/>
        </p:nvPicPr>
        <p:blipFill>
          <a:blip r:embed="rId3"/>
          <a:stretch>
            <a:fillRect/>
          </a:stretch>
        </p:blipFill>
        <p:spPr>
          <a:xfrm>
            <a:off x="465210" y="1664502"/>
            <a:ext cx="11421989" cy="22416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67942"/>
            <a:ext cx="10515600" cy="1101045"/>
          </a:xfrm>
          <a:prstGeom prst="rect">
            <a:avLst/>
          </a:prstGeom>
        </p:spPr>
        <p:txBody>
          <a:bodyPr>
            <a:normAutofit/>
          </a:bodyPr>
          <a:lstStyle/>
          <a:p>
            <a:pPr>
              <a:lnSpc>
                <a:spcPct val="100000"/>
              </a:lnSpc>
              <a:spcBef>
                <a:spcPts val="1400"/>
              </a:spcBef>
            </a:pPr>
            <a:r>
              <a:rPr lang="de-DE" sz="2200" dirty="0" err="1">
                <a:solidFill>
                  <a:schemeClr val="accent3">
                    <a:lumMod val="25000"/>
                  </a:schemeClr>
                </a:solidFill>
                <a:latin typeface="Abadi" panose="020B0604020104020204" pitchFamily="34" charset="0"/>
              </a:rPr>
              <a:t>No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relations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between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payload</a:t>
            </a:r>
            <a:r>
              <a:rPr lang="de-DE" sz="2200" dirty="0">
                <a:solidFill>
                  <a:schemeClr val="accent3">
                    <a:lumMod val="25000"/>
                  </a:schemeClr>
                </a:solidFill>
                <a:latin typeface="Abadi" panose="020B0604020104020204" pitchFamily="34" charset="0"/>
              </a:rPr>
              <a:t> and </a:t>
            </a:r>
            <a:r>
              <a:rPr lang="de-DE" sz="2200" dirty="0" err="1">
                <a:solidFill>
                  <a:schemeClr val="accent3">
                    <a:lumMod val="25000"/>
                  </a:schemeClr>
                </a:solidFill>
                <a:latin typeface="Abadi" panose="020B0604020104020204" pitchFamily="34" charset="0"/>
              </a:rPr>
              <a:t>orbit</a:t>
            </a:r>
            <a:r>
              <a:rPr lang="de-DE" sz="2200" dirty="0">
                <a:solidFill>
                  <a:schemeClr val="accent3">
                    <a:lumMod val="25000"/>
                  </a:schemeClr>
                </a:solidFill>
                <a:latin typeface="Abadi" panose="020B0604020104020204" pitchFamily="34" charset="0"/>
              </a:rPr>
              <a:t> type </a:t>
            </a:r>
            <a:r>
              <a:rPr lang="de-DE" sz="2200" dirty="0" err="1">
                <a:solidFill>
                  <a:schemeClr val="accent3">
                    <a:lumMod val="25000"/>
                  </a:schemeClr>
                </a:solidFill>
                <a:latin typeface="Abadi" panose="020B0604020104020204" pitchFamily="34" charset="0"/>
              </a:rPr>
              <a:t>detected</a:t>
            </a:r>
            <a:endParaRPr lang="de-DE" sz="2200" dirty="0">
              <a:solidFill>
                <a:schemeClr val="accent3">
                  <a:lumMod val="25000"/>
                </a:schemeClr>
              </a:solidFill>
              <a:latin typeface="Abadi" panose="020B0604020104020204" pitchFamily="34" charset="0"/>
            </a:endParaRPr>
          </a:p>
          <a:p>
            <a:pPr>
              <a:lnSpc>
                <a:spcPct val="100000"/>
              </a:lnSpc>
              <a:spcBef>
                <a:spcPts val="1400"/>
              </a:spcBef>
            </a:pPr>
            <a:r>
              <a:rPr lang="de-DE" sz="2200" dirty="0" err="1">
                <a:solidFill>
                  <a:schemeClr val="accent3">
                    <a:lumMod val="25000"/>
                  </a:schemeClr>
                </a:solidFill>
                <a:latin typeface="Abadi" panose="020B0604020104020204" pitchFamily="34" charset="0"/>
              </a:rPr>
              <a:t>Fewer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launches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heigher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7F5BA88C-5309-41E4-B126-528A05F6D801}"/>
              </a:ext>
            </a:extLst>
          </p:cNvPr>
          <p:cNvPicPr>
            <a:picLocks noChangeAspect="1"/>
          </p:cNvPicPr>
          <p:nvPr/>
        </p:nvPicPr>
        <p:blipFill>
          <a:blip r:embed="rId3"/>
          <a:stretch>
            <a:fillRect/>
          </a:stretch>
        </p:blipFill>
        <p:spPr>
          <a:xfrm>
            <a:off x="146957" y="1695832"/>
            <a:ext cx="11898086" cy="23351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a:t>
            </a:r>
            <a:r>
              <a:rPr lang="de-DE" sz="2200" dirty="0" err="1">
                <a:solidFill>
                  <a:schemeClr val="accent3">
                    <a:lumMod val="25000"/>
                  </a:schemeClr>
                </a:solidFill>
                <a:latin typeface="Abadi" panose="020B0604020104020204" pitchFamily="34" charset="0"/>
              </a:rPr>
              <a:t>increased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beginning</a:t>
            </a:r>
            <a:r>
              <a:rPr lang="de-DE" sz="2200" dirty="0">
                <a:solidFill>
                  <a:schemeClr val="accent3">
                    <a:lumMod val="25000"/>
                  </a:schemeClr>
                </a:solidFill>
                <a:latin typeface="Abadi" panose="020B0604020104020204" pitchFamily="34" charset="0"/>
              </a:rPr>
              <a:t> in </a:t>
            </a:r>
            <a:r>
              <a:rPr lang="de-DE" sz="2200" dirty="0" err="1">
                <a:solidFill>
                  <a:schemeClr val="accent3">
                    <a:lumMod val="25000"/>
                  </a:schemeClr>
                </a:solidFill>
                <a:latin typeface="Abadi" panose="020B0604020104020204" pitchFamily="34" charset="0"/>
              </a:rPr>
              <a:t>year</a:t>
            </a:r>
            <a:r>
              <a:rPr lang="de-DE" sz="2200" dirty="0">
                <a:solidFill>
                  <a:schemeClr val="accent3">
                    <a:lumMod val="25000"/>
                  </a:schemeClr>
                </a:solidFill>
                <a:latin typeface="Abadi" panose="020B0604020104020204" pitchFamily="34" charset="0"/>
              </a:rPr>
              <a:t> 2013 </a:t>
            </a:r>
            <a:r>
              <a:rPr lang="de-DE" sz="2200" dirty="0" err="1">
                <a:solidFill>
                  <a:schemeClr val="accent3">
                    <a:lumMod val="25000"/>
                  </a:schemeClr>
                </a:solidFill>
                <a:latin typeface="Abadi" panose="020B0604020104020204" pitchFamily="34" charset="0"/>
              </a:rPr>
              <a:t>until</a:t>
            </a:r>
            <a:r>
              <a:rPr lang="de-DE" sz="2200" dirty="0">
                <a:solidFill>
                  <a:schemeClr val="accent3">
                    <a:lumMod val="25000"/>
                  </a:schemeClr>
                </a:solidFill>
                <a:latin typeface="Abadi" panose="020B0604020104020204" pitchFamily="34" charset="0"/>
              </a:rPr>
              <a:t> 2020</a:t>
            </a:r>
          </a:p>
          <a:p>
            <a:pPr>
              <a:lnSpc>
                <a:spcPct val="100000"/>
              </a:lnSpc>
              <a:spcBef>
                <a:spcPts val="1400"/>
              </a:spcBef>
            </a:pPr>
            <a:r>
              <a:rPr lang="de-DE" sz="2200" dirty="0">
                <a:solidFill>
                  <a:schemeClr val="accent3">
                    <a:lumMod val="25000"/>
                  </a:schemeClr>
                </a:solidFill>
                <a:latin typeface="Abadi" panose="020B0604020104020204" pitchFamily="34" charset="0"/>
              </a:rPr>
              <a:t>First 3 </a:t>
            </a:r>
            <a:r>
              <a:rPr lang="de-DE" sz="2200" dirty="0" err="1">
                <a:solidFill>
                  <a:schemeClr val="accent3">
                    <a:lumMod val="25000"/>
                  </a:schemeClr>
                </a:solidFill>
                <a:latin typeface="Abadi" panose="020B0604020104020204" pitchFamily="34" charset="0"/>
              </a:rPr>
              <a:t>years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no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successful</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Grafik 7">
            <a:extLst>
              <a:ext uri="{FF2B5EF4-FFF2-40B4-BE49-F238E27FC236}">
                <a16:creationId xmlns:a16="http://schemas.microsoft.com/office/drawing/2014/main" id="{9F71D45B-C9D3-4DD1-9CA6-FFC21958F6C2}"/>
              </a:ext>
            </a:extLst>
          </p:cNvPr>
          <p:cNvPicPr>
            <a:picLocks noChangeAspect="1"/>
          </p:cNvPicPr>
          <p:nvPr/>
        </p:nvPicPr>
        <p:blipFill>
          <a:blip r:embed="rId3"/>
          <a:stretch>
            <a:fillRect/>
          </a:stretch>
        </p:blipFill>
        <p:spPr>
          <a:xfrm>
            <a:off x="4878366" y="1401174"/>
            <a:ext cx="6543623" cy="35627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dataset there were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824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Query used LIMIT 5 to show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a:extLst>
              <a:ext uri="{FF2B5EF4-FFF2-40B4-BE49-F238E27FC236}">
                <a16:creationId xmlns:a16="http://schemas.microsoft.com/office/drawing/2014/main" id="{096E4675-6930-4C73-8821-508E0C287AA7}"/>
              </a:ext>
            </a:extLst>
          </p:cNvPr>
          <p:cNvPicPr>
            <a:picLocks noChangeAspect="1"/>
          </p:cNvPicPr>
          <p:nvPr/>
        </p:nvPicPr>
        <p:blipFill>
          <a:blip r:embed="rId3"/>
          <a:stretch>
            <a:fillRect/>
          </a:stretch>
        </p:blipFill>
        <p:spPr>
          <a:xfrm>
            <a:off x="599316" y="2743200"/>
            <a:ext cx="10086975" cy="3810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Query used the Sum function and the Like ‘string’ statement for calculation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D1F32A70-3D35-4ABC-A023-22C9447C3142}"/>
              </a:ext>
            </a:extLst>
          </p:cNvPr>
          <p:cNvPicPr>
            <a:picLocks noChangeAspect="1"/>
          </p:cNvPicPr>
          <p:nvPr/>
        </p:nvPicPr>
        <p:blipFill>
          <a:blip r:embed="rId3"/>
          <a:stretch>
            <a:fillRect/>
          </a:stretch>
        </p:blipFill>
        <p:spPr>
          <a:xfrm>
            <a:off x="1085247" y="3530312"/>
            <a:ext cx="7629525" cy="18478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Query used the average function and the like ‘string’ statement for calculation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C167D4D0-618A-4BD4-9FDF-8D98F28576B9}"/>
              </a:ext>
            </a:extLst>
          </p:cNvPr>
          <p:cNvPicPr>
            <a:picLocks noChangeAspect="1"/>
          </p:cNvPicPr>
          <p:nvPr/>
        </p:nvPicPr>
        <p:blipFill>
          <a:blip r:embed="rId3"/>
          <a:stretch>
            <a:fillRect/>
          </a:stretch>
        </p:blipFill>
        <p:spPr>
          <a:xfrm>
            <a:off x="1179740" y="3429000"/>
            <a:ext cx="8591550" cy="20097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7012"/>
            <a:ext cx="8144000" cy="4932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6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Visual Analytics with Folium</a:t>
            </a:r>
          </a:p>
          <a:p>
            <a:pPr lvl="1">
              <a:lnSpc>
                <a:spcPct val="100000"/>
              </a:lnSpc>
              <a:spcBef>
                <a:spcPts val="6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600"/>
              </a:spcBef>
            </a:pPr>
            <a:r>
              <a:rPr lang="en-US" sz="18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used the min function and the like ‘string’ statement for calculation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a:extLst>
              <a:ext uri="{FF2B5EF4-FFF2-40B4-BE49-F238E27FC236}">
                <a16:creationId xmlns:a16="http://schemas.microsoft.com/office/drawing/2014/main" id="{57AE9BEF-27FC-4D4B-AC33-B2F7DF4E21CD}"/>
              </a:ext>
            </a:extLst>
          </p:cNvPr>
          <p:cNvPicPr>
            <a:picLocks noChangeAspect="1"/>
          </p:cNvPicPr>
          <p:nvPr/>
        </p:nvPicPr>
        <p:blipFill>
          <a:blip r:embed="rId3"/>
          <a:stretch>
            <a:fillRect/>
          </a:stretch>
        </p:blipFill>
        <p:spPr>
          <a:xfrm>
            <a:off x="1280130" y="3629025"/>
            <a:ext cx="6848475" cy="21907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BOOSTER_VERSION FROM SPACEXTBL WHERE LANDING__OUTCOME LIKE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CA84B8BA-18EA-467A-9A22-C0731C2FCA4F}"/>
              </a:ext>
            </a:extLst>
          </p:cNvPr>
          <p:cNvPicPr>
            <a:picLocks noChangeAspect="1"/>
          </p:cNvPicPr>
          <p:nvPr/>
        </p:nvPicPr>
        <p:blipFill>
          <a:blip r:embed="rId3"/>
          <a:stretch>
            <a:fillRect/>
          </a:stretch>
        </p:blipFill>
        <p:spPr>
          <a:xfrm>
            <a:off x="1143001" y="4330411"/>
            <a:ext cx="1774370" cy="218627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 </a:t>
            </a:r>
          </a:p>
          <a:p>
            <a:pPr>
              <a:lnSpc>
                <a:spcPct val="100000"/>
              </a:lnSpc>
              <a:spcBef>
                <a:spcPts val="1400"/>
              </a:spcBef>
            </a:pPr>
            <a:r>
              <a:rPr lang="en-US" sz="2200" dirty="0">
                <a:solidFill>
                  <a:schemeClr val="accent3">
                    <a:lumMod val="25000"/>
                  </a:schemeClr>
                </a:solidFill>
                <a:latin typeface="Abadi" panose="020B0604020104020204" pitchFamily="34" charset="0"/>
              </a:rPr>
              <a:t>71</a:t>
            </a:r>
          </a:p>
          <a:p>
            <a:pPr>
              <a:lnSpc>
                <a:spcPct val="100000"/>
              </a:lnSpc>
              <a:spcBef>
                <a:spcPts val="1400"/>
              </a:spcBef>
            </a:pPr>
            <a:r>
              <a:rPr lang="en-US" sz="2200" dirty="0">
                <a:solidFill>
                  <a:schemeClr val="accent3">
                    <a:lumMod val="25000"/>
                  </a:schemeClr>
                </a:solidFill>
                <a:latin typeface="Abadi" panose="020B0604020104020204" pitchFamily="34" charset="0"/>
              </a:rPr>
              <a:t>Query used to count function</a:t>
            </a:r>
          </a:p>
          <a:p>
            <a:pPr>
              <a:lnSpc>
                <a:spcPct val="100000"/>
              </a:lnSpc>
              <a:spcBef>
                <a:spcPts val="1400"/>
              </a:spcBef>
            </a:pPr>
            <a:r>
              <a:rPr lang="en-US" sz="2200" dirty="0">
                <a:solidFill>
                  <a:schemeClr val="accent3">
                    <a:lumMod val="25000"/>
                  </a:schemeClr>
                </a:solidFill>
                <a:latin typeface="Abadi" panose="020B0604020104020204" pitchFamily="34" charset="0"/>
              </a:rPr>
              <a:t>SELECT COUNT(LANDING__OUTCOME) FROM SPACEXTBL WHERE LANDING__OUTCOME LIKE 'Success%' OR LANDING__OUTCOME LIKE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Query used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8168EFB0-6564-4C01-98D1-1E5B7077EB29}"/>
              </a:ext>
            </a:extLst>
          </p:cNvPr>
          <p:cNvPicPr>
            <a:picLocks noChangeAspect="1"/>
          </p:cNvPicPr>
          <p:nvPr/>
        </p:nvPicPr>
        <p:blipFill>
          <a:blip r:embed="rId3"/>
          <a:stretch>
            <a:fillRect/>
          </a:stretch>
        </p:blipFill>
        <p:spPr>
          <a:xfrm>
            <a:off x="3726814" y="2341002"/>
            <a:ext cx="7289529" cy="39964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SELECT LANDING__OUTCOME,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SPACEXTBL WHERE LANDING__OUTCOME LIKE 'Failure (</a:t>
            </a:r>
            <a:r>
              <a:rPr lang="en-US" sz="2200" dirty="0" err="1">
                <a:solidFill>
                  <a:schemeClr val="accent3">
                    <a:lumMod val="25000"/>
                  </a:schemeClr>
                </a:solidFill>
                <a:latin typeface="Abadi"/>
              </a:rPr>
              <a:t>drone_ship</a:t>
            </a:r>
            <a:r>
              <a:rPr lang="en-US" sz="2200" dirty="0">
                <a:solidFill>
                  <a:schemeClr val="accent3">
                    <a:lumMod val="25000"/>
                  </a:schemeClr>
                </a:solidFill>
                <a:latin typeface="Abadi"/>
              </a:rPr>
              <a:t>)' AND DATE LIKE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5EE98A2D-5A86-4A58-B017-D3CA0033563D}"/>
              </a:ext>
            </a:extLst>
          </p:cNvPr>
          <p:cNvPicPr>
            <a:picLocks noChangeAspect="1"/>
          </p:cNvPicPr>
          <p:nvPr/>
        </p:nvPicPr>
        <p:blipFill>
          <a:blip r:embed="rId3"/>
          <a:stretch>
            <a:fillRect/>
          </a:stretch>
        </p:blipFill>
        <p:spPr>
          <a:xfrm>
            <a:off x="3537858" y="4201885"/>
            <a:ext cx="4615540" cy="115388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SELECT COUNT(LANDING__OUTCOME) as </a:t>
            </a:r>
            <a:r>
              <a:rPr lang="en-US" sz="2200" dirty="0" err="1">
                <a:solidFill>
                  <a:schemeClr val="accent3">
                    <a:lumMod val="25000"/>
                  </a:schemeClr>
                </a:solidFill>
                <a:latin typeface="Abadi" panose="020B0604020104020204" pitchFamily="34" charset="0"/>
              </a:rPr>
              <a:t>outc_count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FROM SPACEXTBL WHERE DATE BETWEEN '2010-06-04' AND '2017-03-20' GROUP BY LANDING__OUTCOME ORDER BY </a:t>
            </a:r>
            <a:r>
              <a:rPr lang="en-US" sz="2200" dirty="0" err="1">
                <a:solidFill>
                  <a:schemeClr val="accent3">
                    <a:lumMod val="25000"/>
                  </a:schemeClr>
                </a:solidFill>
                <a:latin typeface="Abadi" panose="020B0604020104020204" pitchFamily="34" charset="0"/>
              </a:rPr>
              <a:t>outc_count</a:t>
            </a:r>
            <a:r>
              <a:rPr lang="en-US" sz="2200" dirty="0">
                <a:solidFill>
                  <a:schemeClr val="accent3">
                    <a:lumMod val="25000"/>
                  </a:schemeClr>
                </a:solidFill>
                <a:latin typeface="Abadi" panose="020B0604020104020204" pitchFamily="34"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9E988EC4-6F14-4A69-99FC-6FBBD577F17F}"/>
              </a:ext>
            </a:extLst>
          </p:cNvPr>
          <p:cNvPicPr>
            <a:picLocks noChangeAspect="1"/>
          </p:cNvPicPr>
          <p:nvPr/>
        </p:nvPicPr>
        <p:blipFill>
          <a:blip r:embed="rId3"/>
          <a:stretch>
            <a:fillRect/>
          </a:stretch>
        </p:blipFill>
        <p:spPr>
          <a:xfrm>
            <a:off x="1047750" y="4199164"/>
            <a:ext cx="2171700" cy="24003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Launch sites are near coast lines of the oceans and not too far from roads and railroads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a:t>
            </a:r>
            <a:endParaRPr lang="en-US" dirty="0">
              <a:solidFill>
                <a:srgbClr val="0B49CB"/>
              </a:solidFill>
              <a:latin typeface="Abadi"/>
            </a:endParaRPr>
          </a:p>
        </p:txBody>
      </p:sp>
      <p:pic>
        <p:nvPicPr>
          <p:cNvPr id="6" name="Grafik 5">
            <a:extLst>
              <a:ext uri="{FF2B5EF4-FFF2-40B4-BE49-F238E27FC236}">
                <a16:creationId xmlns:a16="http://schemas.microsoft.com/office/drawing/2014/main" id="{844658BA-12A7-4503-8AAE-0CD0783A9D81}"/>
              </a:ext>
            </a:extLst>
          </p:cNvPr>
          <p:cNvPicPr>
            <a:picLocks noChangeAspect="1"/>
          </p:cNvPicPr>
          <p:nvPr/>
        </p:nvPicPr>
        <p:blipFill>
          <a:blip r:embed="rId3"/>
          <a:stretch>
            <a:fillRect/>
          </a:stretch>
        </p:blipFill>
        <p:spPr>
          <a:xfrm>
            <a:off x="2878174" y="2320990"/>
            <a:ext cx="6946004" cy="39983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Colored markers indicate successful and failed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Grafik 3">
            <a:extLst>
              <a:ext uri="{FF2B5EF4-FFF2-40B4-BE49-F238E27FC236}">
                <a16:creationId xmlns:a16="http://schemas.microsoft.com/office/drawing/2014/main" id="{7B4353E1-9693-439D-BBC0-A3701785C74A}"/>
              </a:ext>
            </a:extLst>
          </p:cNvPr>
          <p:cNvPicPr>
            <a:picLocks noChangeAspect="1"/>
          </p:cNvPicPr>
          <p:nvPr/>
        </p:nvPicPr>
        <p:blipFill>
          <a:blip r:embed="rId3"/>
          <a:stretch>
            <a:fillRect/>
          </a:stretch>
        </p:blipFill>
        <p:spPr>
          <a:xfrm>
            <a:off x="1165452" y="2281464"/>
            <a:ext cx="8337777" cy="422575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near important logistic roads and railroads and far from populated areas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area</a:t>
            </a:r>
          </a:p>
        </p:txBody>
      </p:sp>
      <p:pic>
        <p:nvPicPr>
          <p:cNvPr id="4" name="Grafik 3">
            <a:extLst>
              <a:ext uri="{FF2B5EF4-FFF2-40B4-BE49-F238E27FC236}">
                <a16:creationId xmlns:a16="http://schemas.microsoft.com/office/drawing/2014/main" id="{E3517F1F-5F14-4145-B46F-D3FC8B3F7050}"/>
              </a:ext>
            </a:extLst>
          </p:cNvPr>
          <p:cNvPicPr>
            <a:picLocks noChangeAspect="1"/>
          </p:cNvPicPr>
          <p:nvPr/>
        </p:nvPicPr>
        <p:blipFill>
          <a:blip r:embed="rId3"/>
          <a:stretch>
            <a:fillRect/>
          </a:stretch>
        </p:blipFill>
        <p:spPr>
          <a:xfrm>
            <a:off x="3814763" y="2174282"/>
            <a:ext cx="6543674" cy="41559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5640"/>
            <a:ext cx="10530114" cy="4828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Predict, if the Falcon 0 first stage will land successfully</a:t>
            </a:r>
          </a:p>
          <a:p>
            <a:pPr lvl="1">
              <a:spcBef>
                <a:spcPts val="1400"/>
              </a:spcBef>
            </a:pPr>
            <a:r>
              <a:rPr lang="en-US" sz="1800" dirty="0">
                <a:solidFill>
                  <a:schemeClr val="accent3">
                    <a:lumMod val="25000"/>
                  </a:schemeClr>
                </a:solidFill>
                <a:latin typeface="Abadi" panose="020B0604020104020204" pitchFamily="34" charset="0"/>
              </a:rPr>
              <a:t>Which factors determine if the rocket will land successfully</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for total success by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Grafik 3">
            <a:extLst>
              <a:ext uri="{FF2B5EF4-FFF2-40B4-BE49-F238E27FC236}">
                <a16:creationId xmlns:a16="http://schemas.microsoft.com/office/drawing/2014/main" id="{82D72696-569D-4034-B120-C80C51EC485A}"/>
              </a:ext>
            </a:extLst>
          </p:cNvPr>
          <p:cNvPicPr>
            <a:picLocks noChangeAspect="1"/>
          </p:cNvPicPr>
          <p:nvPr/>
        </p:nvPicPr>
        <p:blipFill>
          <a:blip r:embed="rId3"/>
          <a:stretch>
            <a:fillRect/>
          </a:stretch>
        </p:blipFill>
        <p:spPr>
          <a:xfrm>
            <a:off x="1287082" y="2544417"/>
            <a:ext cx="9481457" cy="39712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1022544" cy="4351338"/>
          </a:xfrm>
          <a:prstGeom prst="rect">
            <a:avLst/>
          </a:prstGeom>
        </p:spPr>
        <p:txBody>
          <a:bodyPr lIns="91440" tIns="45720" rIns="91440" bIns="45720" anchor="t">
            <a:normAutofit/>
          </a:bodyPr>
          <a:lstStyle/>
          <a:p>
            <a:r>
              <a:rPr lang="en-US" dirty="0"/>
              <a:t>KSC LC-39-A were the most successful launch site with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KSC LC-39-A</a:t>
            </a:r>
          </a:p>
        </p:txBody>
      </p:sp>
      <p:pic>
        <p:nvPicPr>
          <p:cNvPr id="4" name="Grafik 3">
            <a:extLst>
              <a:ext uri="{FF2B5EF4-FFF2-40B4-BE49-F238E27FC236}">
                <a16:creationId xmlns:a16="http://schemas.microsoft.com/office/drawing/2014/main" id="{43674758-F36C-4006-8AB0-97D2804726BC}"/>
              </a:ext>
            </a:extLst>
          </p:cNvPr>
          <p:cNvPicPr>
            <a:picLocks noChangeAspect="1"/>
          </p:cNvPicPr>
          <p:nvPr/>
        </p:nvPicPr>
        <p:blipFill>
          <a:blip r:embed="rId3"/>
          <a:stretch>
            <a:fillRect/>
          </a:stretch>
        </p:blipFill>
        <p:spPr>
          <a:xfrm>
            <a:off x="906390" y="2392937"/>
            <a:ext cx="9070752" cy="37840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below 6000kg and FT boosters are most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Grafik 3">
            <a:extLst>
              <a:ext uri="{FF2B5EF4-FFF2-40B4-BE49-F238E27FC236}">
                <a16:creationId xmlns:a16="http://schemas.microsoft.com/office/drawing/2014/main" id="{A354632F-ED25-42E9-B014-9AFC19CA598F}"/>
              </a:ext>
            </a:extLst>
          </p:cNvPr>
          <p:cNvPicPr>
            <a:picLocks noChangeAspect="1"/>
          </p:cNvPicPr>
          <p:nvPr/>
        </p:nvPicPr>
        <p:blipFill>
          <a:blip r:embed="rId3"/>
          <a:stretch>
            <a:fillRect/>
          </a:stretch>
        </p:blipFill>
        <p:spPr>
          <a:xfrm>
            <a:off x="973679" y="2525486"/>
            <a:ext cx="8950775" cy="31133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There’s not enough data for conclusions above 7000 kg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Grafik 5">
            <a:extLst>
              <a:ext uri="{FF2B5EF4-FFF2-40B4-BE49-F238E27FC236}">
                <a16:creationId xmlns:a16="http://schemas.microsoft.com/office/drawing/2014/main" id="{126CCD7A-3E15-4D3D-A7C4-DD6EC240B59C}"/>
              </a:ext>
            </a:extLst>
          </p:cNvPr>
          <p:cNvPicPr>
            <a:picLocks noChangeAspect="1"/>
          </p:cNvPicPr>
          <p:nvPr/>
        </p:nvPicPr>
        <p:blipFill>
          <a:blip r:embed="rId3"/>
          <a:stretch>
            <a:fillRect/>
          </a:stretch>
        </p:blipFill>
        <p:spPr>
          <a:xfrm>
            <a:off x="689606" y="2467961"/>
            <a:ext cx="9481457" cy="3307364"/>
          </a:xfrm>
          <a:prstGeom prst="rect">
            <a:avLst/>
          </a:prstGeom>
        </p:spPr>
      </p:pic>
    </p:spTree>
    <p:extLst>
      <p:ext uri="{BB962C8B-B14F-4D97-AF65-F5344CB8AC3E}">
        <p14:creationId xmlns:p14="http://schemas.microsoft.com/office/powerpoint/2010/main" val="3914099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76400"/>
            <a:ext cx="4596647" cy="42173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model was the Decision tree classifier with an accuracy of 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4F781924-A65B-4F96-AE6C-5B212CB71752}"/>
              </a:ext>
            </a:extLst>
          </p:cNvPr>
          <p:cNvPicPr>
            <a:picLocks noChangeAspect="1"/>
          </p:cNvPicPr>
          <p:nvPr/>
        </p:nvPicPr>
        <p:blipFill>
          <a:blip r:embed="rId3"/>
          <a:stretch>
            <a:fillRect/>
          </a:stretch>
        </p:blipFill>
        <p:spPr>
          <a:xfrm>
            <a:off x="5506130" y="1350511"/>
            <a:ext cx="5575527" cy="48758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decision tree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Decision Tree</a:t>
            </a:r>
            <a:endParaRPr lang="en-US" dirty="0">
              <a:solidFill>
                <a:srgbClr val="0B49CB"/>
              </a:solidFill>
            </a:endParaRPr>
          </a:p>
        </p:txBody>
      </p:sp>
      <p:pic>
        <p:nvPicPr>
          <p:cNvPr id="3" name="Grafik 2">
            <a:extLst>
              <a:ext uri="{FF2B5EF4-FFF2-40B4-BE49-F238E27FC236}">
                <a16:creationId xmlns:a16="http://schemas.microsoft.com/office/drawing/2014/main" id="{C0EA84A9-70D9-4852-B147-6EE6BC059933}"/>
              </a:ext>
            </a:extLst>
          </p:cNvPr>
          <p:cNvPicPr>
            <a:picLocks noChangeAspect="1"/>
          </p:cNvPicPr>
          <p:nvPr/>
        </p:nvPicPr>
        <p:blipFill>
          <a:blip r:embed="rId3"/>
          <a:stretch>
            <a:fillRect/>
          </a:stretch>
        </p:blipFill>
        <p:spPr>
          <a:xfrm>
            <a:off x="6791478" y="1753907"/>
            <a:ext cx="4630511" cy="393523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1780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launch site is KSC-LC-39A</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best suited to predict launch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important data can be found in 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https://github.com/Code770</a:t>
            </a:r>
            <a:r>
              <a:rPr lang="en-US" sz="2200">
                <a:solidFill>
                  <a:schemeClr val="accent3">
                    <a:lumMod val="25000"/>
                  </a:schemeClr>
                </a:solidFill>
                <a:latin typeface="Abadi" panose="020B0604020104020204" pitchFamily="34" charset="0"/>
                <a:hlinkClick r:id="rId4"/>
              </a:rPr>
              <a:t>/IBM-Data-Science-capstone-project</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was done with the SpaceX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for categorial features and data cleansing was done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process of data collection several methods were used:</a:t>
            </a:r>
          </a:p>
          <a:p>
            <a:pPr lvl="1">
              <a:lnSpc>
                <a:spcPct val="100000"/>
              </a:lnSpc>
              <a:spcBef>
                <a:spcPts val="1400"/>
              </a:spcBef>
            </a:pPr>
            <a:r>
              <a:rPr lang="en-US" sz="1800" dirty="0">
                <a:solidFill>
                  <a:schemeClr val="accent3">
                    <a:lumMod val="25000"/>
                  </a:schemeClr>
                </a:solidFill>
                <a:latin typeface="Abadi" panose="020B0604020104020204" pitchFamily="34" charset="0"/>
              </a:rPr>
              <a:t>In the project we used the get request via the SpaceX API to collect data</a:t>
            </a:r>
          </a:p>
          <a:p>
            <a:pPr lvl="1">
              <a:lnSpc>
                <a:spcPct val="100000"/>
              </a:lnSpc>
              <a:spcBef>
                <a:spcPts val="1400"/>
              </a:spcBef>
            </a:pPr>
            <a:r>
              <a:rPr lang="en-US" sz="1800" dirty="0">
                <a:solidFill>
                  <a:schemeClr val="accent3">
                    <a:lumMod val="25000"/>
                  </a:schemeClr>
                </a:solidFill>
                <a:latin typeface="Abadi" panose="020B0604020104020204" pitchFamily="34" charset="0"/>
              </a:rPr>
              <a:t>In the next step, the response content was decoded as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-format and turned it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Next the data was cleaned, missing values were removed or filled in with fitting values (like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BeautifoulSoup</a:t>
            </a:r>
            <a:r>
              <a:rPr lang="en-US" sz="1800" dirty="0">
                <a:solidFill>
                  <a:schemeClr val="accent3">
                    <a:lumMod val="25000"/>
                  </a:schemeClr>
                </a:solidFill>
                <a:latin typeface="Abadi" panose="020B0604020104020204" pitchFamily="34" charset="0"/>
              </a:rPr>
              <a:t> framework was used for web scraping and get the Falcon 9 launch records from Wikipedia as a html table and pass it on to a pandas data frame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via the SpaceX API and converted to a data frame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See GitHub for the complete workflow: </a:t>
            </a:r>
            <a:r>
              <a:rPr lang="en-US" sz="2000" dirty="0">
                <a:solidFill>
                  <a:schemeClr val="accent3">
                    <a:lumMod val="25000"/>
                  </a:schemeClr>
                </a:solidFill>
                <a:latin typeface="Abadi" panose="020B0604020104020204" pitchFamily="34" charset="0"/>
                <a:hlinkClick r:id="rId3"/>
              </a:rPr>
              <a:t>https://github.com/Code770/IBM-Data-Science-capstone-project/blob/75d213337e8340b7779444ce88b6b27dbcced603/Data%20Collection.ipynb</a:t>
            </a:r>
            <a:r>
              <a:rPr lang="en-US" sz="20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m 1">
            <a:extLst>
              <a:ext uri="{FF2B5EF4-FFF2-40B4-BE49-F238E27FC236}">
                <a16:creationId xmlns:a16="http://schemas.microsoft.com/office/drawing/2014/main" id="{02BD04C8-2DCE-4177-9C00-FC4DFD1F7EF9}"/>
              </a:ext>
            </a:extLst>
          </p:cNvPr>
          <p:cNvGraphicFramePr/>
          <p:nvPr>
            <p:extLst>
              <p:ext uri="{D42A27DB-BD31-4B8C-83A1-F6EECF244321}">
                <p14:modId xmlns:p14="http://schemas.microsoft.com/office/powerpoint/2010/main" val="3233148183"/>
              </p:ext>
            </p:extLst>
          </p:nvPr>
        </p:nvGraphicFramePr>
        <p:xfrm>
          <a:off x="6924781" y="1419036"/>
          <a:ext cx="3944135" cy="4828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173589"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from Wikipedia for the Falcon 9 launch records was applied using the </a:t>
            </a:r>
            <a:r>
              <a:rPr lang="en-US" sz="2200" dirty="0" err="1">
                <a:solidFill>
                  <a:schemeClr val="accent3">
                    <a:lumMod val="25000"/>
                  </a:schemeClr>
                </a:solidFill>
                <a:latin typeface="Abadi"/>
              </a:rPr>
              <a:t>BeautifoulSoup</a:t>
            </a:r>
            <a:r>
              <a:rPr lang="en-US" sz="2200" dirty="0">
                <a:solidFill>
                  <a:schemeClr val="accent3">
                    <a:lumMod val="25000"/>
                  </a:schemeClr>
                </a:solidFill>
                <a:latin typeface="Abadi"/>
              </a:rPr>
              <a:t> framework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https://github.com/Code770/IBM-Data-Science-capstone-project/blob/a3e5a70ed6bc5ce218899d5f518de3c65faa4aeb/Data%20Collection%20with%20Web%20Scraping.ipynb</a:t>
            </a:r>
            <a:r>
              <a:rPr lang="en-US" sz="20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m 6">
            <a:extLst>
              <a:ext uri="{FF2B5EF4-FFF2-40B4-BE49-F238E27FC236}">
                <a16:creationId xmlns:a16="http://schemas.microsoft.com/office/drawing/2014/main" id="{C16DB6BF-3C3C-45D1-9609-1AA32CBEE42E}"/>
              </a:ext>
            </a:extLst>
          </p:cNvPr>
          <p:cNvGraphicFramePr/>
          <p:nvPr>
            <p:extLst>
              <p:ext uri="{D42A27DB-BD31-4B8C-83A1-F6EECF244321}">
                <p14:modId xmlns:p14="http://schemas.microsoft.com/office/powerpoint/2010/main" val="799339618"/>
              </p:ext>
            </p:extLst>
          </p:nvPr>
        </p:nvGraphicFramePr>
        <p:xfrm>
          <a:off x="6924781" y="1419036"/>
          <a:ext cx="3944135" cy="4828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1866</Words>
  <Application>Microsoft Office PowerPoint</Application>
  <PresentationFormat>Breitbild</PresentationFormat>
  <Paragraphs>281</Paragraphs>
  <Slides>50</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50</vt:i4>
      </vt:variant>
    </vt:vector>
  </HeadingPairs>
  <TitlesOfParts>
    <vt:vector size="57"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Mueller, Matthias</cp:lastModifiedBy>
  <cp:revision>200</cp:revision>
  <dcterms:created xsi:type="dcterms:W3CDTF">2021-04-29T18:58:34Z</dcterms:created>
  <dcterms:modified xsi:type="dcterms:W3CDTF">2023-01-21T12:50:06Z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